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4"/>
  </p:sldMasterIdLst>
  <p:notesMasterIdLst>
    <p:notesMasterId r:id="rId19"/>
  </p:notesMasterIdLst>
  <p:sldIdLst>
    <p:sldId id="256" r:id="rId5"/>
    <p:sldId id="264" r:id="rId6"/>
    <p:sldId id="266" r:id="rId7"/>
    <p:sldId id="265" r:id="rId8"/>
    <p:sldId id="312" r:id="rId9"/>
    <p:sldId id="317" r:id="rId10"/>
    <p:sldId id="315" r:id="rId11"/>
    <p:sldId id="318" r:id="rId12"/>
    <p:sldId id="316" r:id="rId13"/>
    <p:sldId id="319" r:id="rId14"/>
    <p:sldId id="262" r:id="rId15"/>
    <p:sldId id="320" r:id="rId16"/>
    <p:sldId id="314" r:id="rId17"/>
    <p:sldId id="270" r:id="rId18"/>
  </p:sldIdLst>
  <p:sldSz cx="9144000" cy="5143500" type="screen16x9"/>
  <p:notesSz cx="6858000" cy="9144000"/>
  <p:embeddedFontLst>
    <p:embeddedFont>
      <p:font typeface="Agency FB" panose="020B0503020202020204" pitchFamily="34" charset="0"/>
      <p:regular r:id="rId20"/>
      <p:bold r:id="rId21"/>
    </p:embeddedFont>
    <p:embeddedFont>
      <p:font typeface="Amasis MT Pro Light" panose="02040304050005020304" pitchFamily="18" charset="0"/>
      <p:regular r:id="rId22"/>
      <p:italic r:id="rId23"/>
    </p:embeddedFont>
    <p:embeddedFont>
      <p:font typeface="Amasis MT Pro Medium" panose="02040604050005020304" pitchFamily="18" charset="0"/>
      <p:regular r:id="rId24"/>
      <p:italic r:id="rId25"/>
    </p:embeddedFont>
    <p:embeddedFont>
      <p:font typeface="Calibri Light" panose="020F0302020204030204" pitchFamily="34" charset="0"/>
      <p:regular r:id="rId26"/>
      <p:italic r:id="rId27"/>
    </p:embeddedFont>
    <p:embeddedFont>
      <p:font typeface="Open Sans" panose="020B0606030504020204" pitchFamily="34" charset="0"/>
      <p:regular r:id="rId28"/>
      <p:bold r:id="rId29"/>
      <p:italic r:id="rId30"/>
      <p:boldItalic r:id="rId31"/>
    </p:embeddedFont>
    <p:embeddedFont>
      <p:font typeface="Secular One" panose="00000500000000000000" pitchFamily="2" charset="-79"/>
      <p:regular r:id="rId32"/>
    </p:embeddedFont>
    <p:embeddedFont>
      <p:font typeface="Tenorite" panose="000005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5400"/>
    <a:srgbClr val="336600"/>
    <a:srgbClr val="FFE599"/>
    <a:srgbClr val="E2712E"/>
    <a:srgbClr val="9B892B"/>
    <a:srgbClr val="A0E0A0"/>
    <a:srgbClr val="003300"/>
    <a:srgbClr val="1F3E00"/>
    <a:srgbClr val="F9B345"/>
    <a:srgbClr val="B783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88FD27-14D5-4A14-B990-21B28C7CDB29}" v="1005" dt="2021-12-17T15:56:20.626"/>
    <p1510:client id="{77EA2522-71DE-4585-A430-C873DE59865C}" v="2735" dt="2021-12-16T23:59:21.213"/>
  </p1510:revLst>
</p1510:revInfo>
</file>

<file path=ppt/tableStyles.xml><?xml version="1.0" encoding="utf-8"?>
<a:tblStyleLst xmlns:a="http://schemas.openxmlformats.org/drawingml/2006/main" def="{2BE4813E-7B58-4F88-86FB-26A3E8B48692}">
  <a:tblStyle styleId="{2BE4813E-7B58-4F88-86FB-26A3E8B4869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7.fntdata"/><Relationship Id="rId39" Type="http://schemas.openxmlformats.org/officeDocument/2006/relationships/theme" Target="theme/theme1.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schemas.openxmlformats.org/officeDocument/2006/relationships/font" Target="fonts/font10.fntdata"/><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6.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13F_5F8E330D.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Net Revenue</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Sheet1!$A$2:$A$5</c:f>
              <c:numCache>
                <c:formatCode>General</c:formatCode>
                <c:ptCount val="4"/>
                <c:pt idx="0">
                  <c:v>2022</c:v>
                </c:pt>
                <c:pt idx="1">
                  <c:v>2023</c:v>
                </c:pt>
                <c:pt idx="2">
                  <c:v>2024</c:v>
                </c:pt>
                <c:pt idx="3">
                  <c:v>2025</c:v>
                </c:pt>
              </c:numCache>
            </c:numRef>
          </c:cat>
          <c:val>
            <c:numRef>
              <c:f>Sheet1!$B$2:$B$5</c:f>
              <c:numCache>
                <c:formatCode>General</c:formatCode>
                <c:ptCount val="4"/>
                <c:pt idx="0">
                  <c:v>17</c:v>
                </c:pt>
                <c:pt idx="1">
                  <c:v>66</c:v>
                </c:pt>
                <c:pt idx="2">
                  <c:v>700</c:v>
                </c:pt>
                <c:pt idx="3">
                  <c:v>3500</c:v>
                </c:pt>
              </c:numCache>
            </c:numRef>
          </c:val>
          <c:extLst>
            <c:ext xmlns:c16="http://schemas.microsoft.com/office/drawing/2014/chart" uri="{C3380CC4-5D6E-409C-BE32-E72D297353CC}">
              <c16:uniqueId val="{00000000-6A22-434F-934C-F01BC5E8D469}"/>
            </c:ext>
          </c:extLst>
        </c:ser>
        <c:dLbls>
          <c:dLblPos val="outEnd"/>
          <c:showLegendKey val="0"/>
          <c:showVal val="1"/>
          <c:showCatName val="0"/>
          <c:showSerName val="0"/>
          <c:showPercent val="0"/>
          <c:showBubbleSize val="0"/>
        </c:dLbls>
        <c:gapWidth val="444"/>
        <c:overlap val="-90"/>
        <c:axId val="74084912"/>
        <c:axId val="74086160"/>
      </c:barChart>
      <c:catAx>
        <c:axId val="7408491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it-IT"/>
          </a:p>
        </c:txPr>
        <c:crossAx val="74086160"/>
        <c:crosses val="autoZero"/>
        <c:auto val="1"/>
        <c:lblAlgn val="ctr"/>
        <c:lblOffset val="100"/>
        <c:noMultiLvlLbl val="0"/>
      </c:catAx>
      <c:valAx>
        <c:axId val="74086160"/>
        <c:scaling>
          <c:orientation val="minMax"/>
        </c:scaling>
        <c:delete val="1"/>
        <c:axPos val="l"/>
        <c:numFmt formatCode="General" sourceLinked="1"/>
        <c:majorTickMark val="none"/>
        <c:minorTickMark val="none"/>
        <c:tickLblPos val="nextTo"/>
        <c:crossAx val="740849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4A13F3-1A0F-487F-BD3B-89D3317B56A6}"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GB"/>
        </a:p>
      </dgm:t>
    </dgm:pt>
    <dgm:pt modelId="{7B4604A4-232F-44EF-84C5-5C4D0087B8E7}">
      <dgm:prSet phldrT="[Text]"/>
      <dgm:spPr/>
      <dgm:t>
        <a:bodyPr/>
        <a:lstStyle/>
        <a:p>
          <a:r>
            <a:rPr lang="en-GB"/>
            <a:t>iCare</a:t>
          </a:r>
        </a:p>
      </dgm:t>
    </dgm:pt>
    <dgm:pt modelId="{FD77BF64-5659-4663-8AB6-DCAAEF100DC8}" type="parTrans" cxnId="{0819C616-8553-4ED2-875C-9C166C41FBAE}">
      <dgm:prSet/>
      <dgm:spPr/>
      <dgm:t>
        <a:bodyPr/>
        <a:lstStyle/>
        <a:p>
          <a:endParaRPr lang="en-GB"/>
        </a:p>
      </dgm:t>
    </dgm:pt>
    <dgm:pt modelId="{33E76191-70AD-4664-989B-EC8F3B0DCD2B}" type="sibTrans" cxnId="{0819C616-8553-4ED2-875C-9C166C41FBAE}">
      <dgm:prSet/>
      <dgm:spPr/>
      <dgm:t>
        <a:bodyPr/>
        <a:lstStyle/>
        <a:p>
          <a:endParaRPr lang="en-GB"/>
        </a:p>
      </dgm:t>
    </dgm:pt>
    <dgm:pt modelId="{45B2DE10-A71D-429E-97EC-5276027DE7DE}">
      <dgm:prSet phldrT="[Text]"/>
      <dgm:spPr/>
      <dgm:t>
        <a:bodyPr/>
        <a:lstStyle/>
        <a:p>
          <a:r>
            <a:rPr lang="en-GB"/>
            <a:t>Care-givers </a:t>
          </a:r>
          <a:br>
            <a:rPr lang="en-GB"/>
          </a:br>
          <a:br>
            <a:rPr lang="en-GB"/>
          </a:br>
          <a:r>
            <a:rPr lang="en-GB"/>
            <a:t>7%</a:t>
          </a:r>
        </a:p>
      </dgm:t>
    </dgm:pt>
    <dgm:pt modelId="{B9FDAC02-C8BB-4198-AEEF-50BF9C673B23}" type="parTrans" cxnId="{F92C2C5F-E4D4-483F-A031-A460C7A5F32C}">
      <dgm:prSet/>
      <dgm:spPr/>
      <dgm:t>
        <a:bodyPr/>
        <a:lstStyle/>
        <a:p>
          <a:endParaRPr lang="en-GB"/>
        </a:p>
      </dgm:t>
    </dgm:pt>
    <dgm:pt modelId="{03697472-B2BD-49CD-8492-EBEE950B25F3}" type="sibTrans" cxnId="{F92C2C5F-E4D4-483F-A031-A460C7A5F32C}">
      <dgm:prSet/>
      <dgm:spPr/>
      <dgm:t>
        <a:bodyPr/>
        <a:lstStyle/>
        <a:p>
          <a:endParaRPr lang="en-GB"/>
        </a:p>
      </dgm:t>
    </dgm:pt>
    <dgm:pt modelId="{AA3B5306-6552-4B9B-B72D-A9107EC3E2FC}">
      <dgm:prSet phldrT="[Text]"/>
      <dgm:spPr/>
      <dgm:t>
        <a:bodyPr/>
        <a:lstStyle/>
        <a:p>
          <a:r>
            <a:rPr lang="en-GB"/>
            <a:t>Consumers</a:t>
          </a:r>
          <a:br>
            <a:rPr lang="en-GB"/>
          </a:br>
          <a:br>
            <a:rPr lang="en-GB"/>
          </a:br>
          <a:r>
            <a:rPr lang="en-GB"/>
            <a:t>2.5%</a:t>
          </a:r>
        </a:p>
      </dgm:t>
    </dgm:pt>
    <dgm:pt modelId="{A192FC12-573B-479A-8F6F-6A374242921D}" type="parTrans" cxnId="{8297C2AF-5661-46B9-B13D-8831B414A4F6}">
      <dgm:prSet/>
      <dgm:spPr/>
      <dgm:t>
        <a:bodyPr/>
        <a:lstStyle/>
        <a:p>
          <a:endParaRPr lang="en-GB"/>
        </a:p>
      </dgm:t>
    </dgm:pt>
    <dgm:pt modelId="{EA3E4F09-16B6-4DE8-9773-48428D551624}" type="sibTrans" cxnId="{8297C2AF-5661-46B9-B13D-8831B414A4F6}">
      <dgm:prSet/>
      <dgm:spPr/>
      <dgm:t>
        <a:bodyPr/>
        <a:lstStyle/>
        <a:p>
          <a:endParaRPr lang="en-GB"/>
        </a:p>
      </dgm:t>
    </dgm:pt>
    <dgm:pt modelId="{E48BC10B-EFA8-4561-B587-62E779B76E12}" type="pres">
      <dgm:prSet presAssocID="{A44A13F3-1A0F-487F-BD3B-89D3317B56A6}" presName="cycle" presStyleCnt="0">
        <dgm:presLayoutVars>
          <dgm:chMax val="1"/>
          <dgm:dir/>
          <dgm:animLvl val="ctr"/>
          <dgm:resizeHandles val="exact"/>
        </dgm:presLayoutVars>
      </dgm:prSet>
      <dgm:spPr/>
    </dgm:pt>
    <dgm:pt modelId="{89205A45-F521-4597-B480-BA728F45CC38}" type="pres">
      <dgm:prSet presAssocID="{7B4604A4-232F-44EF-84C5-5C4D0087B8E7}" presName="centerShape" presStyleLbl="node0" presStyleIdx="0" presStyleCnt="1" custScaleX="98631" custScaleY="97455" custLinFactNeighborX="-8770" custLinFactNeighborY="243"/>
      <dgm:spPr/>
    </dgm:pt>
    <dgm:pt modelId="{9EA0C38B-61AD-41CE-8B22-B6A1021B5780}" type="pres">
      <dgm:prSet presAssocID="{B9FDAC02-C8BB-4198-AEEF-50BF9C673B23}" presName="parTrans" presStyleLbl="bgSibTrans2D1" presStyleIdx="0" presStyleCnt="2"/>
      <dgm:spPr/>
    </dgm:pt>
    <dgm:pt modelId="{FB2A03FC-9AB6-45BF-82A4-838A620EB93D}" type="pres">
      <dgm:prSet presAssocID="{45B2DE10-A71D-429E-97EC-5276027DE7DE}" presName="node" presStyleLbl="node1" presStyleIdx="0" presStyleCnt="2" custRadScaleRad="135969" custRadScaleInc="3937">
        <dgm:presLayoutVars>
          <dgm:bulletEnabled val="1"/>
        </dgm:presLayoutVars>
      </dgm:prSet>
      <dgm:spPr/>
    </dgm:pt>
    <dgm:pt modelId="{F808682B-5305-4BC9-8C1B-C06BEDD9C251}" type="pres">
      <dgm:prSet presAssocID="{A192FC12-573B-479A-8F6F-6A374242921D}" presName="parTrans" presStyleLbl="bgSibTrans2D1" presStyleIdx="1" presStyleCnt="2"/>
      <dgm:spPr/>
    </dgm:pt>
    <dgm:pt modelId="{CC84443B-5CA9-4442-94C4-8DDD1BD51096}" type="pres">
      <dgm:prSet presAssocID="{AA3B5306-6552-4B9B-B72D-A9107EC3E2FC}" presName="node" presStyleLbl="node1" presStyleIdx="1" presStyleCnt="2">
        <dgm:presLayoutVars>
          <dgm:bulletEnabled val="1"/>
        </dgm:presLayoutVars>
      </dgm:prSet>
      <dgm:spPr/>
    </dgm:pt>
  </dgm:ptLst>
  <dgm:cxnLst>
    <dgm:cxn modelId="{0819C616-8553-4ED2-875C-9C166C41FBAE}" srcId="{A44A13F3-1A0F-487F-BD3B-89D3317B56A6}" destId="{7B4604A4-232F-44EF-84C5-5C4D0087B8E7}" srcOrd="0" destOrd="0" parTransId="{FD77BF64-5659-4663-8AB6-DCAAEF100DC8}" sibTransId="{33E76191-70AD-4664-989B-EC8F3B0DCD2B}"/>
    <dgm:cxn modelId="{3333C335-6ADB-47F7-872F-C920BFD512C5}" type="presOf" srcId="{AA3B5306-6552-4B9B-B72D-A9107EC3E2FC}" destId="{CC84443B-5CA9-4442-94C4-8DDD1BD51096}" srcOrd="0" destOrd="0" presId="urn:microsoft.com/office/officeart/2005/8/layout/radial4"/>
    <dgm:cxn modelId="{BFD9AC3B-559D-46BB-8D1C-CAF701856EB9}" type="presOf" srcId="{A44A13F3-1A0F-487F-BD3B-89D3317B56A6}" destId="{E48BC10B-EFA8-4561-B587-62E779B76E12}" srcOrd="0" destOrd="0" presId="urn:microsoft.com/office/officeart/2005/8/layout/radial4"/>
    <dgm:cxn modelId="{F92C2C5F-E4D4-483F-A031-A460C7A5F32C}" srcId="{7B4604A4-232F-44EF-84C5-5C4D0087B8E7}" destId="{45B2DE10-A71D-429E-97EC-5276027DE7DE}" srcOrd="0" destOrd="0" parTransId="{B9FDAC02-C8BB-4198-AEEF-50BF9C673B23}" sibTransId="{03697472-B2BD-49CD-8492-EBEE950B25F3}"/>
    <dgm:cxn modelId="{BD170348-5AF2-4C5E-8C73-2FE29569911B}" type="presOf" srcId="{45B2DE10-A71D-429E-97EC-5276027DE7DE}" destId="{FB2A03FC-9AB6-45BF-82A4-838A620EB93D}" srcOrd="0" destOrd="0" presId="urn:microsoft.com/office/officeart/2005/8/layout/radial4"/>
    <dgm:cxn modelId="{9771B85A-33C0-48C6-A822-B579B57A10BC}" type="presOf" srcId="{B9FDAC02-C8BB-4198-AEEF-50BF9C673B23}" destId="{9EA0C38B-61AD-41CE-8B22-B6A1021B5780}" srcOrd="0" destOrd="0" presId="urn:microsoft.com/office/officeart/2005/8/layout/radial4"/>
    <dgm:cxn modelId="{7F3AE999-6D7D-4824-92EC-B751EBA13874}" type="presOf" srcId="{7B4604A4-232F-44EF-84C5-5C4D0087B8E7}" destId="{89205A45-F521-4597-B480-BA728F45CC38}" srcOrd="0" destOrd="0" presId="urn:microsoft.com/office/officeart/2005/8/layout/radial4"/>
    <dgm:cxn modelId="{51F8BB9D-ADBB-4F38-8F43-B77502D937C8}" type="presOf" srcId="{A192FC12-573B-479A-8F6F-6A374242921D}" destId="{F808682B-5305-4BC9-8C1B-C06BEDD9C251}" srcOrd="0" destOrd="0" presId="urn:microsoft.com/office/officeart/2005/8/layout/radial4"/>
    <dgm:cxn modelId="{8297C2AF-5661-46B9-B13D-8831B414A4F6}" srcId="{7B4604A4-232F-44EF-84C5-5C4D0087B8E7}" destId="{AA3B5306-6552-4B9B-B72D-A9107EC3E2FC}" srcOrd="1" destOrd="0" parTransId="{A192FC12-573B-479A-8F6F-6A374242921D}" sibTransId="{EA3E4F09-16B6-4DE8-9773-48428D551624}"/>
    <dgm:cxn modelId="{2FA6283A-3CD1-4BFF-8B15-B84D29A69FED}" type="presParOf" srcId="{E48BC10B-EFA8-4561-B587-62E779B76E12}" destId="{89205A45-F521-4597-B480-BA728F45CC38}" srcOrd="0" destOrd="0" presId="urn:microsoft.com/office/officeart/2005/8/layout/radial4"/>
    <dgm:cxn modelId="{EB3ADB6E-5D1C-453E-9CAA-9F77DA0ACFBD}" type="presParOf" srcId="{E48BC10B-EFA8-4561-B587-62E779B76E12}" destId="{9EA0C38B-61AD-41CE-8B22-B6A1021B5780}" srcOrd="1" destOrd="0" presId="urn:microsoft.com/office/officeart/2005/8/layout/radial4"/>
    <dgm:cxn modelId="{8F01DB65-A94A-474F-AC13-B6D9C4E49517}" type="presParOf" srcId="{E48BC10B-EFA8-4561-B587-62E779B76E12}" destId="{FB2A03FC-9AB6-45BF-82A4-838A620EB93D}" srcOrd="2" destOrd="0" presId="urn:microsoft.com/office/officeart/2005/8/layout/radial4"/>
    <dgm:cxn modelId="{F99AE850-A358-4FC4-BDF2-A0B8825AC384}" type="presParOf" srcId="{E48BC10B-EFA8-4561-B587-62E779B76E12}" destId="{F808682B-5305-4BC9-8C1B-C06BEDD9C251}" srcOrd="3" destOrd="0" presId="urn:microsoft.com/office/officeart/2005/8/layout/radial4"/>
    <dgm:cxn modelId="{CDF88907-DFC1-4181-B62C-EC9F7BF3F698}" type="presParOf" srcId="{E48BC10B-EFA8-4561-B587-62E779B76E12}" destId="{CC84443B-5CA9-4442-94C4-8DDD1BD51096}" srcOrd="4"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4A13F3-1A0F-487F-BD3B-89D3317B56A6}"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GB"/>
        </a:p>
      </dgm:t>
    </dgm:pt>
    <dgm:pt modelId="{7B4604A4-232F-44EF-84C5-5C4D0087B8E7}">
      <dgm:prSet phldrT="[Text]"/>
      <dgm:spPr/>
      <dgm:t>
        <a:bodyPr/>
        <a:lstStyle/>
        <a:p>
          <a:r>
            <a:rPr lang="en-GB"/>
            <a:t>iCare</a:t>
          </a:r>
        </a:p>
      </dgm:t>
    </dgm:pt>
    <dgm:pt modelId="{FD77BF64-5659-4663-8AB6-DCAAEF100DC8}" type="parTrans" cxnId="{0819C616-8553-4ED2-875C-9C166C41FBAE}">
      <dgm:prSet/>
      <dgm:spPr/>
      <dgm:t>
        <a:bodyPr/>
        <a:lstStyle/>
        <a:p>
          <a:endParaRPr lang="en-GB"/>
        </a:p>
      </dgm:t>
    </dgm:pt>
    <dgm:pt modelId="{33E76191-70AD-4664-989B-EC8F3B0DCD2B}" type="sibTrans" cxnId="{0819C616-8553-4ED2-875C-9C166C41FBAE}">
      <dgm:prSet/>
      <dgm:spPr/>
      <dgm:t>
        <a:bodyPr/>
        <a:lstStyle/>
        <a:p>
          <a:endParaRPr lang="en-GB"/>
        </a:p>
      </dgm:t>
    </dgm:pt>
    <dgm:pt modelId="{45B2DE10-A71D-429E-97EC-5276027DE7DE}">
      <dgm:prSet phldrT="[Text]"/>
      <dgm:spPr/>
      <dgm:t>
        <a:bodyPr/>
        <a:lstStyle/>
        <a:p>
          <a:r>
            <a:rPr lang="en-GB"/>
            <a:t>Care-givers </a:t>
          </a:r>
          <a:br>
            <a:rPr lang="en-GB"/>
          </a:br>
          <a:br>
            <a:rPr lang="en-GB"/>
          </a:br>
          <a:r>
            <a:rPr lang="en-GB"/>
            <a:t>7%</a:t>
          </a:r>
        </a:p>
      </dgm:t>
    </dgm:pt>
    <dgm:pt modelId="{B9FDAC02-C8BB-4198-AEEF-50BF9C673B23}" type="parTrans" cxnId="{F92C2C5F-E4D4-483F-A031-A460C7A5F32C}">
      <dgm:prSet/>
      <dgm:spPr/>
      <dgm:t>
        <a:bodyPr/>
        <a:lstStyle/>
        <a:p>
          <a:endParaRPr lang="en-GB"/>
        </a:p>
      </dgm:t>
    </dgm:pt>
    <dgm:pt modelId="{03697472-B2BD-49CD-8492-EBEE950B25F3}" type="sibTrans" cxnId="{F92C2C5F-E4D4-483F-A031-A460C7A5F32C}">
      <dgm:prSet/>
      <dgm:spPr/>
      <dgm:t>
        <a:bodyPr/>
        <a:lstStyle/>
        <a:p>
          <a:endParaRPr lang="en-GB"/>
        </a:p>
      </dgm:t>
    </dgm:pt>
    <dgm:pt modelId="{AA3B5306-6552-4B9B-B72D-A9107EC3E2FC}">
      <dgm:prSet phldrT="[Text]"/>
      <dgm:spPr/>
      <dgm:t>
        <a:bodyPr/>
        <a:lstStyle/>
        <a:p>
          <a:r>
            <a:rPr lang="en-GB"/>
            <a:t>Consumers</a:t>
          </a:r>
          <a:br>
            <a:rPr lang="en-GB"/>
          </a:br>
          <a:br>
            <a:rPr lang="en-GB"/>
          </a:br>
          <a:r>
            <a:rPr lang="en-GB"/>
            <a:t>2.5%</a:t>
          </a:r>
        </a:p>
      </dgm:t>
    </dgm:pt>
    <dgm:pt modelId="{A192FC12-573B-479A-8F6F-6A374242921D}" type="parTrans" cxnId="{8297C2AF-5661-46B9-B13D-8831B414A4F6}">
      <dgm:prSet/>
      <dgm:spPr/>
      <dgm:t>
        <a:bodyPr/>
        <a:lstStyle/>
        <a:p>
          <a:endParaRPr lang="en-GB"/>
        </a:p>
      </dgm:t>
    </dgm:pt>
    <dgm:pt modelId="{EA3E4F09-16B6-4DE8-9773-48428D551624}" type="sibTrans" cxnId="{8297C2AF-5661-46B9-B13D-8831B414A4F6}">
      <dgm:prSet/>
      <dgm:spPr/>
      <dgm:t>
        <a:bodyPr/>
        <a:lstStyle/>
        <a:p>
          <a:endParaRPr lang="en-GB"/>
        </a:p>
      </dgm:t>
    </dgm:pt>
    <dgm:pt modelId="{E48BC10B-EFA8-4561-B587-62E779B76E12}" type="pres">
      <dgm:prSet presAssocID="{A44A13F3-1A0F-487F-BD3B-89D3317B56A6}" presName="cycle" presStyleCnt="0">
        <dgm:presLayoutVars>
          <dgm:chMax val="1"/>
          <dgm:dir/>
          <dgm:animLvl val="ctr"/>
          <dgm:resizeHandles val="exact"/>
        </dgm:presLayoutVars>
      </dgm:prSet>
      <dgm:spPr/>
    </dgm:pt>
    <dgm:pt modelId="{89205A45-F521-4597-B480-BA728F45CC38}" type="pres">
      <dgm:prSet presAssocID="{7B4604A4-232F-44EF-84C5-5C4D0087B8E7}" presName="centerShape" presStyleLbl="node0" presStyleIdx="0" presStyleCnt="1" custScaleX="98631" custScaleY="65930" custLinFactNeighborX="-4940" custLinFactNeighborY="2942"/>
      <dgm:spPr/>
    </dgm:pt>
    <dgm:pt modelId="{9EA0C38B-61AD-41CE-8B22-B6A1021B5780}" type="pres">
      <dgm:prSet presAssocID="{B9FDAC02-C8BB-4198-AEEF-50BF9C673B23}" presName="parTrans" presStyleLbl="bgSibTrans2D1" presStyleIdx="0" presStyleCnt="2"/>
      <dgm:spPr/>
    </dgm:pt>
    <dgm:pt modelId="{FB2A03FC-9AB6-45BF-82A4-838A620EB93D}" type="pres">
      <dgm:prSet presAssocID="{45B2DE10-A71D-429E-97EC-5276027DE7DE}" presName="node" presStyleLbl="node1" presStyleIdx="0" presStyleCnt="2" custRadScaleRad="111256" custRadScaleInc="6021">
        <dgm:presLayoutVars>
          <dgm:bulletEnabled val="1"/>
        </dgm:presLayoutVars>
      </dgm:prSet>
      <dgm:spPr/>
    </dgm:pt>
    <dgm:pt modelId="{F808682B-5305-4BC9-8C1B-C06BEDD9C251}" type="pres">
      <dgm:prSet presAssocID="{A192FC12-573B-479A-8F6F-6A374242921D}" presName="parTrans" presStyleLbl="bgSibTrans2D1" presStyleIdx="1" presStyleCnt="2"/>
      <dgm:spPr/>
    </dgm:pt>
    <dgm:pt modelId="{CC84443B-5CA9-4442-94C4-8DDD1BD51096}" type="pres">
      <dgm:prSet presAssocID="{AA3B5306-6552-4B9B-B72D-A9107EC3E2FC}" presName="node" presStyleLbl="node1" presStyleIdx="1" presStyleCnt="2">
        <dgm:presLayoutVars>
          <dgm:bulletEnabled val="1"/>
        </dgm:presLayoutVars>
      </dgm:prSet>
      <dgm:spPr/>
    </dgm:pt>
  </dgm:ptLst>
  <dgm:cxnLst>
    <dgm:cxn modelId="{0819C616-8553-4ED2-875C-9C166C41FBAE}" srcId="{A44A13F3-1A0F-487F-BD3B-89D3317B56A6}" destId="{7B4604A4-232F-44EF-84C5-5C4D0087B8E7}" srcOrd="0" destOrd="0" parTransId="{FD77BF64-5659-4663-8AB6-DCAAEF100DC8}" sibTransId="{33E76191-70AD-4664-989B-EC8F3B0DCD2B}"/>
    <dgm:cxn modelId="{3333C335-6ADB-47F7-872F-C920BFD512C5}" type="presOf" srcId="{AA3B5306-6552-4B9B-B72D-A9107EC3E2FC}" destId="{CC84443B-5CA9-4442-94C4-8DDD1BD51096}" srcOrd="0" destOrd="0" presId="urn:microsoft.com/office/officeart/2005/8/layout/radial4"/>
    <dgm:cxn modelId="{BFD9AC3B-559D-46BB-8D1C-CAF701856EB9}" type="presOf" srcId="{A44A13F3-1A0F-487F-BD3B-89D3317B56A6}" destId="{E48BC10B-EFA8-4561-B587-62E779B76E12}" srcOrd="0" destOrd="0" presId="urn:microsoft.com/office/officeart/2005/8/layout/radial4"/>
    <dgm:cxn modelId="{F92C2C5F-E4D4-483F-A031-A460C7A5F32C}" srcId="{7B4604A4-232F-44EF-84C5-5C4D0087B8E7}" destId="{45B2DE10-A71D-429E-97EC-5276027DE7DE}" srcOrd="0" destOrd="0" parTransId="{B9FDAC02-C8BB-4198-AEEF-50BF9C673B23}" sibTransId="{03697472-B2BD-49CD-8492-EBEE950B25F3}"/>
    <dgm:cxn modelId="{BD170348-5AF2-4C5E-8C73-2FE29569911B}" type="presOf" srcId="{45B2DE10-A71D-429E-97EC-5276027DE7DE}" destId="{FB2A03FC-9AB6-45BF-82A4-838A620EB93D}" srcOrd="0" destOrd="0" presId="urn:microsoft.com/office/officeart/2005/8/layout/radial4"/>
    <dgm:cxn modelId="{9771B85A-33C0-48C6-A822-B579B57A10BC}" type="presOf" srcId="{B9FDAC02-C8BB-4198-AEEF-50BF9C673B23}" destId="{9EA0C38B-61AD-41CE-8B22-B6A1021B5780}" srcOrd="0" destOrd="0" presId="urn:microsoft.com/office/officeart/2005/8/layout/radial4"/>
    <dgm:cxn modelId="{7F3AE999-6D7D-4824-92EC-B751EBA13874}" type="presOf" srcId="{7B4604A4-232F-44EF-84C5-5C4D0087B8E7}" destId="{89205A45-F521-4597-B480-BA728F45CC38}" srcOrd="0" destOrd="0" presId="urn:microsoft.com/office/officeart/2005/8/layout/radial4"/>
    <dgm:cxn modelId="{51F8BB9D-ADBB-4F38-8F43-B77502D937C8}" type="presOf" srcId="{A192FC12-573B-479A-8F6F-6A374242921D}" destId="{F808682B-5305-4BC9-8C1B-C06BEDD9C251}" srcOrd="0" destOrd="0" presId="urn:microsoft.com/office/officeart/2005/8/layout/radial4"/>
    <dgm:cxn modelId="{8297C2AF-5661-46B9-B13D-8831B414A4F6}" srcId="{7B4604A4-232F-44EF-84C5-5C4D0087B8E7}" destId="{AA3B5306-6552-4B9B-B72D-A9107EC3E2FC}" srcOrd="1" destOrd="0" parTransId="{A192FC12-573B-479A-8F6F-6A374242921D}" sibTransId="{EA3E4F09-16B6-4DE8-9773-48428D551624}"/>
    <dgm:cxn modelId="{2FA6283A-3CD1-4BFF-8B15-B84D29A69FED}" type="presParOf" srcId="{E48BC10B-EFA8-4561-B587-62E779B76E12}" destId="{89205A45-F521-4597-B480-BA728F45CC38}" srcOrd="0" destOrd="0" presId="urn:microsoft.com/office/officeart/2005/8/layout/radial4"/>
    <dgm:cxn modelId="{EB3ADB6E-5D1C-453E-9CAA-9F77DA0ACFBD}" type="presParOf" srcId="{E48BC10B-EFA8-4561-B587-62E779B76E12}" destId="{9EA0C38B-61AD-41CE-8B22-B6A1021B5780}" srcOrd="1" destOrd="0" presId="urn:microsoft.com/office/officeart/2005/8/layout/radial4"/>
    <dgm:cxn modelId="{8F01DB65-A94A-474F-AC13-B6D9C4E49517}" type="presParOf" srcId="{E48BC10B-EFA8-4561-B587-62E779B76E12}" destId="{FB2A03FC-9AB6-45BF-82A4-838A620EB93D}" srcOrd="2" destOrd="0" presId="urn:microsoft.com/office/officeart/2005/8/layout/radial4"/>
    <dgm:cxn modelId="{F99AE850-A358-4FC4-BDF2-A0B8825AC384}" type="presParOf" srcId="{E48BC10B-EFA8-4561-B587-62E779B76E12}" destId="{F808682B-5305-4BC9-8C1B-C06BEDD9C251}" srcOrd="3" destOrd="0" presId="urn:microsoft.com/office/officeart/2005/8/layout/radial4"/>
    <dgm:cxn modelId="{CDF88907-DFC1-4181-B62C-EC9F7BF3F698}" type="presParOf" srcId="{E48BC10B-EFA8-4561-B587-62E779B76E12}" destId="{CC84443B-5CA9-4442-94C4-8DDD1BD51096}" srcOrd="4" destOrd="0" presId="urn:microsoft.com/office/officeart/2005/8/layout/radial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205A45-F521-4597-B480-BA728F45CC38}">
      <dsp:nvSpPr>
        <dsp:cNvPr id="0" name=""/>
        <dsp:cNvSpPr/>
      </dsp:nvSpPr>
      <dsp:spPr>
        <a:xfrm>
          <a:off x="2672546" y="1434533"/>
          <a:ext cx="2150596" cy="2124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en-GB" sz="4800" kern="1200"/>
            <a:t>iCare</a:t>
          </a:r>
        </a:p>
      </dsp:txBody>
      <dsp:txXfrm>
        <a:off x="2987493" y="1745725"/>
        <a:ext cx="1520702" cy="1502570"/>
      </dsp:txXfrm>
    </dsp:sp>
    <dsp:sp modelId="{9EA0C38B-61AD-41CE-8B22-B6A1021B5780}">
      <dsp:nvSpPr>
        <dsp:cNvPr id="0" name=""/>
        <dsp:cNvSpPr/>
      </dsp:nvSpPr>
      <dsp:spPr>
        <a:xfrm rot="12797990">
          <a:off x="1055226" y="1028264"/>
          <a:ext cx="1859341" cy="621427"/>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B2A03FC-9AB6-45BF-82A4-838A620EB93D}">
      <dsp:nvSpPr>
        <dsp:cNvPr id="0" name=""/>
        <dsp:cNvSpPr/>
      </dsp:nvSpPr>
      <dsp:spPr>
        <a:xfrm>
          <a:off x="172157" y="0"/>
          <a:ext cx="2071424" cy="165713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GB" sz="2800" kern="1200"/>
            <a:t>Care-givers </a:t>
          </a:r>
          <a:br>
            <a:rPr lang="en-GB" sz="2800" kern="1200"/>
          </a:br>
          <a:br>
            <a:rPr lang="en-GB" sz="2800" kern="1200"/>
          </a:br>
          <a:r>
            <a:rPr lang="en-GB" sz="2800" kern="1200"/>
            <a:t>7%</a:t>
          </a:r>
        </a:p>
      </dsp:txBody>
      <dsp:txXfrm>
        <a:off x="220693" y="48536"/>
        <a:ext cx="1974352" cy="1560067"/>
      </dsp:txXfrm>
    </dsp:sp>
    <dsp:sp modelId="{F808682B-5305-4BC9-8C1B-C06BEDD9C251}">
      <dsp:nvSpPr>
        <dsp:cNvPr id="0" name=""/>
        <dsp:cNvSpPr/>
      </dsp:nvSpPr>
      <dsp:spPr>
        <a:xfrm rot="19789050">
          <a:off x="4637885" y="1058941"/>
          <a:ext cx="2096622" cy="621427"/>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C84443B-5CA9-4442-94C4-8DDD1BD51096}">
      <dsp:nvSpPr>
        <dsp:cNvPr id="0" name=""/>
        <dsp:cNvSpPr/>
      </dsp:nvSpPr>
      <dsp:spPr>
        <a:xfrm>
          <a:off x="5556674" y="14040"/>
          <a:ext cx="2071424" cy="165713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GB" sz="2800" kern="1200"/>
            <a:t>Consumers</a:t>
          </a:r>
          <a:br>
            <a:rPr lang="en-GB" sz="2800" kern="1200"/>
          </a:br>
          <a:br>
            <a:rPr lang="en-GB" sz="2800" kern="1200"/>
          </a:br>
          <a:r>
            <a:rPr lang="en-GB" sz="2800" kern="1200"/>
            <a:t>2.5%</a:t>
          </a:r>
        </a:p>
      </dsp:txBody>
      <dsp:txXfrm>
        <a:off x="5605210" y="62576"/>
        <a:ext cx="1974352" cy="15600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205A45-F521-4597-B480-BA728F45CC38}">
      <dsp:nvSpPr>
        <dsp:cNvPr id="0" name=""/>
        <dsp:cNvSpPr/>
      </dsp:nvSpPr>
      <dsp:spPr>
        <a:xfrm>
          <a:off x="828789" y="984848"/>
          <a:ext cx="853969" cy="57083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a:t>iCare</a:t>
          </a:r>
        </a:p>
      </dsp:txBody>
      <dsp:txXfrm>
        <a:off x="953850" y="1068445"/>
        <a:ext cx="603847" cy="403642"/>
      </dsp:txXfrm>
    </dsp:sp>
    <dsp:sp modelId="{9EA0C38B-61AD-41CE-8B22-B6A1021B5780}">
      <dsp:nvSpPr>
        <dsp:cNvPr id="0" name=""/>
        <dsp:cNvSpPr/>
      </dsp:nvSpPr>
      <dsp:spPr>
        <a:xfrm rot="13636982">
          <a:off x="272320" y="549652"/>
          <a:ext cx="864026" cy="246759"/>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B2A03FC-9AB6-45BF-82A4-838A620EB93D}">
      <dsp:nvSpPr>
        <dsp:cNvPr id="0" name=""/>
        <dsp:cNvSpPr/>
      </dsp:nvSpPr>
      <dsp:spPr>
        <a:xfrm>
          <a:off x="0" y="26613"/>
          <a:ext cx="822531" cy="65802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488950">
            <a:lnSpc>
              <a:spcPct val="90000"/>
            </a:lnSpc>
            <a:spcBef>
              <a:spcPct val="0"/>
            </a:spcBef>
            <a:spcAft>
              <a:spcPct val="35000"/>
            </a:spcAft>
            <a:buNone/>
          </a:pPr>
          <a:r>
            <a:rPr lang="en-GB" sz="1100" kern="1200"/>
            <a:t>Care-givers </a:t>
          </a:r>
          <a:br>
            <a:rPr lang="en-GB" sz="1100" kern="1200"/>
          </a:br>
          <a:br>
            <a:rPr lang="en-GB" sz="1100" kern="1200"/>
          </a:br>
          <a:r>
            <a:rPr lang="en-GB" sz="1100" kern="1200"/>
            <a:t>7%</a:t>
          </a:r>
        </a:p>
      </dsp:txBody>
      <dsp:txXfrm>
        <a:off x="19273" y="45886"/>
        <a:ext cx="783985" cy="619479"/>
      </dsp:txXfrm>
    </dsp:sp>
    <dsp:sp modelId="{F808682B-5305-4BC9-8C1B-C06BEDD9C251}">
      <dsp:nvSpPr>
        <dsp:cNvPr id="0" name=""/>
        <dsp:cNvSpPr/>
      </dsp:nvSpPr>
      <dsp:spPr>
        <a:xfrm rot="19526123">
          <a:off x="1517062" y="659009"/>
          <a:ext cx="893730" cy="246759"/>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C84443B-5CA9-4442-94C4-8DDD1BD51096}">
      <dsp:nvSpPr>
        <dsp:cNvPr id="0" name=""/>
        <dsp:cNvSpPr/>
      </dsp:nvSpPr>
      <dsp:spPr>
        <a:xfrm>
          <a:off x="1920650" y="199854"/>
          <a:ext cx="822531" cy="65802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488950">
            <a:lnSpc>
              <a:spcPct val="90000"/>
            </a:lnSpc>
            <a:spcBef>
              <a:spcPct val="0"/>
            </a:spcBef>
            <a:spcAft>
              <a:spcPct val="35000"/>
            </a:spcAft>
            <a:buNone/>
          </a:pPr>
          <a:r>
            <a:rPr lang="en-GB" sz="1100" kern="1200"/>
            <a:t>Consumers</a:t>
          </a:r>
          <a:br>
            <a:rPr lang="en-GB" sz="1100" kern="1200"/>
          </a:br>
          <a:br>
            <a:rPr lang="en-GB" sz="1100" kern="1200"/>
          </a:br>
          <a:r>
            <a:rPr lang="en-GB" sz="1100" kern="1200"/>
            <a:t>2.5%</a:t>
          </a:r>
        </a:p>
      </dsp:txBody>
      <dsp:txXfrm>
        <a:off x="1939923" y="219127"/>
        <a:ext cx="783985" cy="619479"/>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a1242414e1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a1242414e1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4391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a1242414e1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1" name="Google Shape;941;ga1242414e1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a1242414e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a1242414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d4b8ba5a7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d4b8ba5a7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d4b8ba5a7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d4b8ba5a7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a1242414e1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0" name="Google Shape;1410;ga1242414e1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8321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d4b8ba5a74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d4b8ba5a74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86834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a1242414e1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a1242414e1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44872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a1242414e1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a1242414e1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6062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d4b8ba5a74_0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d4b8ba5a74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5558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373150" y="1041800"/>
            <a:ext cx="4050900" cy="2859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48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373150" y="3746350"/>
            <a:ext cx="4050900" cy="54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1" name="Google Shape;11;p2"/>
          <p:cNvSpPr/>
          <p:nvPr/>
        </p:nvSpPr>
        <p:spPr>
          <a:xfrm rot="1178282">
            <a:off x="-692430" y="498283"/>
            <a:ext cx="5024607" cy="4505639"/>
          </a:xfrm>
          <a:custGeom>
            <a:avLst/>
            <a:gdLst/>
            <a:ahLst/>
            <a:cxnLst/>
            <a:rect l="l" t="t" r="r" b="b"/>
            <a:pathLst>
              <a:path w="20786" h="14192" extrusionOk="0">
                <a:moveTo>
                  <a:pt x="9769" y="1"/>
                </a:moveTo>
                <a:cubicBezTo>
                  <a:pt x="8018" y="1"/>
                  <a:pt x="6151" y="221"/>
                  <a:pt x="4355" y="576"/>
                </a:cubicBezTo>
                <a:cubicBezTo>
                  <a:pt x="0" y="1441"/>
                  <a:pt x="7629" y="12658"/>
                  <a:pt x="9088" y="13660"/>
                </a:cubicBezTo>
                <a:cubicBezTo>
                  <a:pt x="9605" y="14012"/>
                  <a:pt x="10182" y="14192"/>
                  <a:pt x="10841" y="14192"/>
                </a:cubicBezTo>
                <a:cubicBezTo>
                  <a:pt x="12364" y="14192"/>
                  <a:pt x="14322" y="13230"/>
                  <a:pt x="16979" y="11211"/>
                </a:cubicBezTo>
                <a:cubicBezTo>
                  <a:pt x="20786" y="8318"/>
                  <a:pt x="18846" y="3774"/>
                  <a:pt x="15989" y="1578"/>
                </a:cubicBezTo>
                <a:cubicBezTo>
                  <a:pt x="14514" y="446"/>
                  <a:pt x="12259" y="1"/>
                  <a:pt x="97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
  <p:cSld name="CUSTOM_2">
    <p:spTree>
      <p:nvGrpSpPr>
        <p:cNvPr id="1" name="Shape 196"/>
        <p:cNvGrpSpPr/>
        <p:nvPr/>
      </p:nvGrpSpPr>
      <p:grpSpPr>
        <a:xfrm>
          <a:off x="0" y="0"/>
          <a:ext cx="0" cy="0"/>
          <a:chOff x="0" y="0"/>
          <a:chExt cx="0" cy="0"/>
        </a:xfrm>
      </p:grpSpPr>
      <p:sp>
        <p:nvSpPr>
          <p:cNvPr id="197" name="Google Shape;197;p34"/>
          <p:cNvSpPr/>
          <p:nvPr/>
        </p:nvSpPr>
        <p:spPr>
          <a:xfrm>
            <a:off x="0" y="3825699"/>
            <a:ext cx="9144014" cy="1317792"/>
          </a:xfrm>
          <a:custGeom>
            <a:avLst/>
            <a:gdLst/>
            <a:ahLst/>
            <a:cxnLst/>
            <a:rect l="l" t="t" r="r" b="b"/>
            <a:pathLst>
              <a:path w="17647" h="6391" extrusionOk="0">
                <a:moveTo>
                  <a:pt x="1" y="0"/>
                </a:moveTo>
                <a:lnTo>
                  <a:pt x="1" y="6391"/>
                </a:lnTo>
                <a:lnTo>
                  <a:pt x="17647" y="6391"/>
                </a:lnTo>
                <a:lnTo>
                  <a:pt x="17647" y="1736"/>
                </a:lnTo>
                <a:cubicBezTo>
                  <a:pt x="17647" y="1630"/>
                  <a:pt x="17502" y="1590"/>
                  <a:pt x="17283" y="1590"/>
                </a:cubicBezTo>
                <a:cubicBezTo>
                  <a:pt x="16649" y="1590"/>
                  <a:pt x="15392" y="1927"/>
                  <a:pt x="15239" y="1979"/>
                </a:cubicBezTo>
                <a:cubicBezTo>
                  <a:pt x="14192" y="2408"/>
                  <a:pt x="13367" y="3093"/>
                  <a:pt x="12473" y="3678"/>
                </a:cubicBezTo>
                <a:cubicBezTo>
                  <a:pt x="11402" y="4369"/>
                  <a:pt x="10189" y="4829"/>
                  <a:pt x="8848" y="4829"/>
                </a:cubicBezTo>
                <a:cubicBezTo>
                  <a:pt x="8557" y="4829"/>
                  <a:pt x="8261" y="4808"/>
                  <a:pt x="7958" y="4762"/>
                </a:cubicBezTo>
                <a:cubicBezTo>
                  <a:pt x="6515" y="4556"/>
                  <a:pt x="5414" y="3798"/>
                  <a:pt x="4433" y="2973"/>
                </a:cubicBezTo>
                <a:cubicBezTo>
                  <a:pt x="3266" y="2012"/>
                  <a:pt x="2203" y="965"/>
                  <a:pt x="743" y="277"/>
                </a:cubicBezTo>
                <a:cubicBezTo>
                  <a:pt x="673" y="244"/>
                  <a:pt x="22" y="5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4"/>
          <p:cNvSpPr/>
          <p:nvPr/>
        </p:nvSpPr>
        <p:spPr>
          <a:xfrm rot="10800000" flipH="1">
            <a:off x="0" y="-1"/>
            <a:ext cx="9144014" cy="1317792"/>
          </a:xfrm>
          <a:custGeom>
            <a:avLst/>
            <a:gdLst/>
            <a:ahLst/>
            <a:cxnLst/>
            <a:rect l="l" t="t" r="r" b="b"/>
            <a:pathLst>
              <a:path w="17647" h="6391" extrusionOk="0">
                <a:moveTo>
                  <a:pt x="1" y="0"/>
                </a:moveTo>
                <a:lnTo>
                  <a:pt x="1" y="6391"/>
                </a:lnTo>
                <a:lnTo>
                  <a:pt x="17647" y="6391"/>
                </a:lnTo>
                <a:lnTo>
                  <a:pt x="17647" y="1736"/>
                </a:lnTo>
                <a:cubicBezTo>
                  <a:pt x="17647" y="1630"/>
                  <a:pt x="17502" y="1590"/>
                  <a:pt x="17283" y="1590"/>
                </a:cubicBezTo>
                <a:cubicBezTo>
                  <a:pt x="16649" y="1590"/>
                  <a:pt x="15392" y="1927"/>
                  <a:pt x="15239" y="1979"/>
                </a:cubicBezTo>
                <a:cubicBezTo>
                  <a:pt x="14192" y="2408"/>
                  <a:pt x="13367" y="3093"/>
                  <a:pt x="12473" y="3678"/>
                </a:cubicBezTo>
                <a:cubicBezTo>
                  <a:pt x="11402" y="4369"/>
                  <a:pt x="10189" y="4829"/>
                  <a:pt x="8848" y="4829"/>
                </a:cubicBezTo>
                <a:cubicBezTo>
                  <a:pt x="8557" y="4829"/>
                  <a:pt x="8261" y="4808"/>
                  <a:pt x="7958" y="4762"/>
                </a:cubicBezTo>
                <a:cubicBezTo>
                  <a:pt x="6515" y="4556"/>
                  <a:pt x="5414" y="3798"/>
                  <a:pt x="4433" y="2973"/>
                </a:cubicBezTo>
                <a:cubicBezTo>
                  <a:pt x="3266" y="2012"/>
                  <a:pt x="2203" y="965"/>
                  <a:pt x="743" y="277"/>
                </a:cubicBezTo>
                <a:cubicBezTo>
                  <a:pt x="673" y="244"/>
                  <a:pt x="22" y="5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2_1">
    <p:spTree>
      <p:nvGrpSpPr>
        <p:cNvPr id="1" name="Shape 199"/>
        <p:cNvGrpSpPr/>
        <p:nvPr/>
      </p:nvGrpSpPr>
      <p:grpSpPr>
        <a:xfrm>
          <a:off x="0" y="0"/>
          <a:ext cx="0" cy="0"/>
          <a:chOff x="0" y="0"/>
          <a:chExt cx="0" cy="0"/>
        </a:xfrm>
      </p:grpSpPr>
      <p:sp>
        <p:nvSpPr>
          <p:cNvPr id="200" name="Google Shape;200;p35"/>
          <p:cNvSpPr/>
          <p:nvPr/>
        </p:nvSpPr>
        <p:spPr>
          <a:xfrm rot="-5400000">
            <a:off x="-2360885" y="2096129"/>
            <a:ext cx="6272886" cy="1551096"/>
          </a:xfrm>
          <a:custGeom>
            <a:avLst/>
            <a:gdLst/>
            <a:ahLst/>
            <a:cxnLst/>
            <a:rect l="l" t="t" r="r" b="b"/>
            <a:pathLst>
              <a:path w="13416" h="3352" extrusionOk="0">
                <a:moveTo>
                  <a:pt x="0" y="0"/>
                </a:moveTo>
                <a:cubicBezTo>
                  <a:pt x="87" y="841"/>
                  <a:pt x="256" y="1666"/>
                  <a:pt x="396" y="2474"/>
                </a:cubicBezTo>
                <a:cubicBezTo>
                  <a:pt x="429" y="2647"/>
                  <a:pt x="462" y="2837"/>
                  <a:pt x="581" y="2973"/>
                </a:cubicBezTo>
                <a:cubicBezTo>
                  <a:pt x="705" y="3109"/>
                  <a:pt x="891" y="3162"/>
                  <a:pt x="1064" y="3212"/>
                </a:cubicBezTo>
                <a:cubicBezTo>
                  <a:pt x="1509" y="3315"/>
                  <a:pt x="1975" y="3331"/>
                  <a:pt x="2437" y="3352"/>
                </a:cubicBezTo>
                <a:cubicBezTo>
                  <a:pt x="3451" y="3352"/>
                  <a:pt x="4482" y="3249"/>
                  <a:pt x="5496" y="3146"/>
                </a:cubicBezTo>
                <a:cubicBezTo>
                  <a:pt x="6700" y="3006"/>
                  <a:pt x="7900" y="2853"/>
                  <a:pt x="9103" y="2696"/>
                </a:cubicBezTo>
                <a:cubicBezTo>
                  <a:pt x="9808" y="2610"/>
                  <a:pt x="10530" y="2527"/>
                  <a:pt x="11235" y="2424"/>
                </a:cubicBezTo>
                <a:cubicBezTo>
                  <a:pt x="11561" y="2371"/>
                  <a:pt x="11903" y="2321"/>
                  <a:pt x="12196" y="2148"/>
                </a:cubicBezTo>
                <a:cubicBezTo>
                  <a:pt x="12847" y="1769"/>
                  <a:pt x="13210" y="792"/>
                  <a:pt x="13399" y="103"/>
                </a:cubicBezTo>
                <a:cubicBezTo>
                  <a:pt x="13399" y="70"/>
                  <a:pt x="13416" y="33"/>
                  <a:pt x="134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5"/>
          <p:cNvSpPr/>
          <p:nvPr/>
        </p:nvSpPr>
        <p:spPr>
          <a:xfrm rot="5400000">
            <a:off x="5232015" y="2096129"/>
            <a:ext cx="6272886" cy="1551096"/>
          </a:xfrm>
          <a:custGeom>
            <a:avLst/>
            <a:gdLst/>
            <a:ahLst/>
            <a:cxnLst/>
            <a:rect l="l" t="t" r="r" b="b"/>
            <a:pathLst>
              <a:path w="13416" h="3352" extrusionOk="0">
                <a:moveTo>
                  <a:pt x="0" y="0"/>
                </a:moveTo>
                <a:cubicBezTo>
                  <a:pt x="87" y="841"/>
                  <a:pt x="256" y="1666"/>
                  <a:pt x="396" y="2474"/>
                </a:cubicBezTo>
                <a:cubicBezTo>
                  <a:pt x="429" y="2647"/>
                  <a:pt x="462" y="2837"/>
                  <a:pt x="581" y="2973"/>
                </a:cubicBezTo>
                <a:cubicBezTo>
                  <a:pt x="705" y="3109"/>
                  <a:pt x="891" y="3162"/>
                  <a:pt x="1064" y="3212"/>
                </a:cubicBezTo>
                <a:cubicBezTo>
                  <a:pt x="1509" y="3315"/>
                  <a:pt x="1975" y="3331"/>
                  <a:pt x="2437" y="3352"/>
                </a:cubicBezTo>
                <a:cubicBezTo>
                  <a:pt x="3451" y="3352"/>
                  <a:pt x="4482" y="3249"/>
                  <a:pt x="5496" y="3146"/>
                </a:cubicBezTo>
                <a:cubicBezTo>
                  <a:pt x="6700" y="3006"/>
                  <a:pt x="7900" y="2853"/>
                  <a:pt x="9103" y="2696"/>
                </a:cubicBezTo>
                <a:cubicBezTo>
                  <a:pt x="9808" y="2610"/>
                  <a:pt x="10530" y="2527"/>
                  <a:pt x="11235" y="2424"/>
                </a:cubicBezTo>
                <a:cubicBezTo>
                  <a:pt x="11561" y="2371"/>
                  <a:pt x="11903" y="2321"/>
                  <a:pt x="12196" y="2148"/>
                </a:cubicBezTo>
                <a:cubicBezTo>
                  <a:pt x="12847" y="1769"/>
                  <a:pt x="13210" y="792"/>
                  <a:pt x="13399" y="103"/>
                </a:cubicBezTo>
                <a:cubicBezTo>
                  <a:pt x="13399" y="70"/>
                  <a:pt x="13416" y="33"/>
                  <a:pt x="134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2_2">
    <p:spTree>
      <p:nvGrpSpPr>
        <p:cNvPr id="1" name="Shape 202"/>
        <p:cNvGrpSpPr/>
        <p:nvPr/>
      </p:nvGrpSpPr>
      <p:grpSpPr>
        <a:xfrm>
          <a:off x="0" y="0"/>
          <a:ext cx="0" cy="0"/>
          <a:chOff x="0" y="0"/>
          <a:chExt cx="0" cy="0"/>
        </a:xfrm>
      </p:grpSpPr>
      <p:sp>
        <p:nvSpPr>
          <p:cNvPr id="203" name="Google Shape;203;p36"/>
          <p:cNvSpPr/>
          <p:nvPr/>
        </p:nvSpPr>
        <p:spPr>
          <a:xfrm rot="-4499998">
            <a:off x="6327051" y="3814403"/>
            <a:ext cx="5091025" cy="4766595"/>
          </a:xfrm>
          <a:custGeom>
            <a:avLst/>
            <a:gdLst/>
            <a:ahLst/>
            <a:cxnLst/>
            <a:rect l="l" t="t" r="r" b="b"/>
            <a:pathLst>
              <a:path w="2903" h="2718" extrusionOk="0">
                <a:moveTo>
                  <a:pt x="1564" y="1"/>
                </a:moveTo>
                <a:cubicBezTo>
                  <a:pt x="1273" y="1"/>
                  <a:pt x="1022" y="131"/>
                  <a:pt x="911" y="501"/>
                </a:cubicBezTo>
                <a:cubicBezTo>
                  <a:pt x="685" y="1190"/>
                  <a:pt x="0" y="1581"/>
                  <a:pt x="359" y="2200"/>
                </a:cubicBezTo>
                <a:cubicBezTo>
                  <a:pt x="576" y="2574"/>
                  <a:pt x="867" y="2717"/>
                  <a:pt x="1177" y="2717"/>
                </a:cubicBezTo>
                <a:cubicBezTo>
                  <a:pt x="1580" y="2717"/>
                  <a:pt x="2014" y="2475"/>
                  <a:pt x="2354" y="2183"/>
                </a:cubicBezTo>
                <a:cubicBezTo>
                  <a:pt x="2560" y="1994"/>
                  <a:pt x="2746" y="1754"/>
                  <a:pt x="2767" y="1499"/>
                </a:cubicBezTo>
                <a:cubicBezTo>
                  <a:pt x="2767" y="1223"/>
                  <a:pt x="2903" y="604"/>
                  <a:pt x="2680" y="431"/>
                </a:cubicBezTo>
                <a:cubicBezTo>
                  <a:pt x="2396" y="227"/>
                  <a:pt x="1946" y="1"/>
                  <a:pt x="1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6"/>
          <p:cNvSpPr/>
          <p:nvPr/>
        </p:nvSpPr>
        <p:spPr>
          <a:xfrm rot="-9899998">
            <a:off x="-2398947" y="-2164598"/>
            <a:ext cx="5091025" cy="4766595"/>
          </a:xfrm>
          <a:custGeom>
            <a:avLst/>
            <a:gdLst/>
            <a:ahLst/>
            <a:cxnLst/>
            <a:rect l="l" t="t" r="r" b="b"/>
            <a:pathLst>
              <a:path w="2903" h="2718" extrusionOk="0">
                <a:moveTo>
                  <a:pt x="1564" y="1"/>
                </a:moveTo>
                <a:cubicBezTo>
                  <a:pt x="1273" y="1"/>
                  <a:pt x="1022" y="131"/>
                  <a:pt x="911" y="501"/>
                </a:cubicBezTo>
                <a:cubicBezTo>
                  <a:pt x="685" y="1190"/>
                  <a:pt x="0" y="1581"/>
                  <a:pt x="359" y="2200"/>
                </a:cubicBezTo>
                <a:cubicBezTo>
                  <a:pt x="576" y="2574"/>
                  <a:pt x="867" y="2717"/>
                  <a:pt x="1177" y="2717"/>
                </a:cubicBezTo>
                <a:cubicBezTo>
                  <a:pt x="1580" y="2717"/>
                  <a:pt x="2014" y="2475"/>
                  <a:pt x="2354" y="2183"/>
                </a:cubicBezTo>
                <a:cubicBezTo>
                  <a:pt x="2560" y="1994"/>
                  <a:pt x="2746" y="1754"/>
                  <a:pt x="2767" y="1499"/>
                </a:cubicBezTo>
                <a:cubicBezTo>
                  <a:pt x="2767" y="1223"/>
                  <a:pt x="2903" y="604"/>
                  <a:pt x="2680" y="431"/>
                </a:cubicBezTo>
                <a:cubicBezTo>
                  <a:pt x="2396" y="227"/>
                  <a:pt x="1946" y="1"/>
                  <a:pt x="1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49"/>
        <p:cNvGrpSpPr/>
        <p:nvPr/>
      </p:nvGrpSpPr>
      <p:grpSpPr>
        <a:xfrm>
          <a:off x="0" y="0"/>
          <a:ext cx="0" cy="0"/>
          <a:chOff x="0" y="0"/>
          <a:chExt cx="0" cy="0"/>
        </a:xfrm>
      </p:grpSpPr>
      <p:sp>
        <p:nvSpPr>
          <p:cNvPr id="150" name="Google Shape;150;p28"/>
          <p:cNvSpPr/>
          <p:nvPr/>
        </p:nvSpPr>
        <p:spPr>
          <a:xfrm>
            <a:off x="0" y="3606747"/>
            <a:ext cx="9144014" cy="1536748"/>
          </a:xfrm>
          <a:custGeom>
            <a:avLst/>
            <a:gdLst/>
            <a:ahLst/>
            <a:cxnLst/>
            <a:rect l="l" t="t" r="r" b="b"/>
            <a:pathLst>
              <a:path w="17647" h="6391" extrusionOk="0">
                <a:moveTo>
                  <a:pt x="1" y="0"/>
                </a:moveTo>
                <a:lnTo>
                  <a:pt x="1" y="6391"/>
                </a:lnTo>
                <a:lnTo>
                  <a:pt x="17647" y="6391"/>
                </a:lnTo>
                <a:lnTo>
                  <a:pt x="17647" y="1736"/>
                </a:lnTo>
                <a:cubicBezTo>
                  <a:pt x="17647" y="1630"/>
                  <a:pt x="17502" y="1590"/>
                  <a:pt x="17283" y="1590"/>
                </a:cubicBezTo>
                <a:cubicBezTo>
                  <a:pt x="16649" y="1590"/>
                  <a:pt x="15392" y="1927"/>
                  <a:pt x="15239" y="1979"/>
                </a:cubicBezTo>
                <a:cubicBezTo>
                  <a:pt x="14192" y="2408"/>
                  <a:pt x="13367" y="3093"/>
                  <a:pt x="12473" y="3678"/>
                </a:cubicBezTo>
                <a:cubicBezTo>
                  <a:pt x="11402" y="4369"/>
                  <a:pt x="10189" y="4829"/>
                  <a:pt x="8848" y="4829"/>
                </a:cubicBezTo>
                <a:cubicBezTo>
                  <a:pt x="8557" y="4829"/>
                  <a:pt x="8261" y="4808"/>
                  <a:pt x="7958" y="4762"/>
                </a:cubicBezTo>
                <a:cubicBezTo>
                  <a:pt x="6515" y="4556"/>
                  <a:pt x="5414" y="3798"/>
                  <a:pt x="4433" y="2973"/>
                </a:cubicBezTo>
                <a:cubicBezTo>
                  <a:pt x="3266" y="2012"/>
                  <a:pt x="2203" y="965"/>
                  <a:pt x="743" y="277"/>
                </a:cubicBezTo>
                <a:cubicBezTo>
                  <a:pt x="673" y="244"/>
                  <a:pt x="22" y="5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2" name="Google Shape;152;p28"/>
          <p:cNvSpPr txBox="1">
            <a:spLocks noGrp="1"/>
          </p:cNvSpPr>
          <p:nvPr>
            <p:ph type="subTitle" idx="1"/>
          </p:nvPr>
        </p:nvSpPr>
        <p:spPr>
          <a:xfrm>
            <a:off x="2003301" y="3563600"/>
            <a:ext cx="22689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53" name="Google Shape;153;p28"/>
          <p:cNvSpPr txBox="1">
            <a:spLocks noGrp="1"/>
          </p:cNvSpPr>
          <p:nvPr>
            <p:ph type="title" idx="2"/>
          </p:nvPr>
        </p:nvSpPr>
        <p:spPr>
          <a:xfrm>
            <a:off x="2003300" y="3129150"/>
            <a:ext cx="22689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154" name="Google Shape;154;p28"/>
          <p:cNvSpPr txBox="1">
            <a:spLocks noGrp="1"/>
          </p:cNvSpPr>
          <p:nvPr>
            <p:ph type="subTitle" idx="3"/>
          </p:nvPr>
        </p:nvSpPr>
        <p:spPr>
          <a:xfrm>
            <a:off x="4871776" y="3563600"/>
            <a:ext cx="22689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55" name="Google Shape;155;p28"/>
          <p:cNvSpPr txBox="1">
            <a:spLocks noGrp="1"/>
          </p:cNvSpPr>
          <p:nvPr>
            <p:ph type="title" idx="4"/>
          </p:nvPr>
        </p:nvSpPr>
        <p:spPr>
          <a:xfrm>
            <a:off x="4871775" y="3129150"/>
            <a:ext cx="22689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Tree>
    <p:extLst>
      <p:ext uri="{BB962C8B-B14F-4D97-AF65-F5344CB8AC3E}">
        <p14:creationId xmlns:p14="http://schemas.microsoft.com/office/powerpoint/2010/main" val="35641469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71"/>
        <p:cNvGrpSpPr/>
        <p:nvPr/>
      </p:nvGrpSpPr>
      <p:grpSpPr>
        <a:xfrm>
          <a:off x="0" y="0"/>
          <a:ext cx="0" cy="0"/>
          <a:chOff x="0" y="0"/>
          <a:chExt cx="0" cy="0"/>
        </a:xfrm>
      </p:grpSpPr>
      <p:sp>
        <p:nvSpPr>
          <p:cNvPr id="172" name="Google Shape;172;p31"/>
          <p:cNvSpPr/>
          <p:nvPr/>
        </p:nvSpPr>
        <p:spPr>
          <a:xfrm rot="10800000">
            <a:off x="-318891" y="4134829"/>
            <a:ext cx="9783216" cy="1058721"/>
          </a:xfrm>
          <a:custGeom>
            <a:avLst/>
            <a:gdLst/>
            <a:ahLst/>
            <a:cxnLst/>
            <a:rect l="l" t="t" r="r" b="b"/>
            <a:pathLst>
              <a:path w="13416" h="3352" extrusionOk="0">
                <a:moveTo>
                  <a:pt x="0" y="0"/>
                </a:moveTo>
                <a:cubicBezTo>
                  <a:pt x="87" y="841"/>
                  <a:pt x="256" y="1666"/>
                  <a:pt x="396" y="2474"/>
                </a:cubicBezTo>
                <a:cubicBezTo>
                  <a:pt x="429" y="2647"/>
                  <a:pt x="462" y="2837"/>
                  <a:pt x="581" y="2973"/>
                </a:cubicBezTo>
                <a:cubicBezTo>
                  <a:pt x="705" y="3109"/>
                  <a:pt x="891" y="3162"/>
                  <a:pt x="1064" y="3212"/>
                </a:cubicBezTo>
                <a:cubicBezTo>
                  <a:pt x="1509" y="3315"/>
                  <a:pt x="1975" y="3331"/>
                  <a:pt x="2437" y="3352"/>
                </a:cubicBezTo>
                <a:cubicBezTo>
                  <a:pt x="3451" y="3352"/>
                  <a:pt x="4482" y="3249"/>
                  <a:pt x="5496" y="3146"/>
                </a:cubicBezTo>
                <a:cubicBezTo>
                  <a:pt x="6700" y="3006"/>
                  <a:pt x="7900" y="2853"/>
                  <a:pt x="9103" y="2696"/>
                </a:cubicBezTo>
                <a:cubicBezTo>
                  <a:pt x="9808" y="2610"/>
                  <a:pt x="10530" y="2527"/>
                  <a:pt x="11235" y="2424"/>
                </a:cubicBezTo>
                <a:cubicBezTo>
                  <a:pt x="11561" y="2371"/>
                  <a:pt x="11903" y="2321"/>
                  <a:pt x="12196" y="2148"/>
                </a:cubicBezTo>
                <a:cubicBezTo>
                  <a:pt x="12847" y="1769"/>
                  <a:pt x="13210" y="792"/>
                  <a:pt x="13399" y="103"/>
                </a:cubicBezTo>
                <a:cubicBezTo>
                  <a:pt x="13399" y="70"/>
                  <a:pt x="13416" y="33"/>
                  <a:pt x="134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1"/>
          <p:cNvSpPr/>
          <p:nvPr/>
        </p:nvSpPr>
        <p:spPr>
          <a:xfrm rot="10800000">
            <a:off x="5894650" y="-60125"/>
            <a:ext cx="3282388" cy="1770394"/>
          </a:xfrm>
          <a:custGeom>
            <a:avLst/>
            <a:gdLst/>
            <a:ahLst/>
            <a:cxnLst/>
            <a:rect l="l" t="t" r="r" b="b"/>
            <a:pathLst>
              <a:path w="10086" h="5440" extrusionOk="0">
                <a:moveTo>
                  <a:pt x="2326" y="0"/>
                </a:moveTo>
                <a:cubicBezTo>
                  <a:pt x="2063" y="0"/>
                  <a:pt x="1793" y="39"/>
                  <a:pt x="1547" y="80"/>
                </a:cubicBezTo>
                <a:cubicBezTo>
                  <a:pt x="1085" y="150"/>
                  <a:pt x="636" y="253"/>
                  <a:pt x="191" y="339"/>
                </a:cubicBezTo>
                <a:cubicBezTo>
                  <a:pt x="137" y="339"/>
                  <a:pt x="87" y="372"/>
                  <a:pt x="71" y="389"/>
                </a:cubicBezTo>
                <a:cubicBezTo>
                  <a:pt x="1" y="475"/>
                  <a:pt x="54" y="628"/>
                  <a:pt x="54" y="731"/>
                </a:cubicBezTo>
                <a:lnTo>
                  <a:pt x="54" y="2158"/>
                </a:lnTo>
                <a:lnTo>
                  <a:pt x="54" y="4067"/>
                </a:lnTo>
                <a:cubicBezTo>
                  <a:pt x="54" y="4615"/>
                  <a:pt x="34" y="5130"/>
                  <a:pt x="34" y="5369"/>
                </a:cubicBezTo>
                <a:lnTo>
                  <a:pt x="10086" y="5439"/>
                </a:lnTo>
                <a:lnTo>
                  <a:pt x="10086" y="5163"/>
                </a:lnTo>
                <a:cubicBezTo>
                  <a:pt x="10086" y="4891"/>
                  <a:pt x="9912" y="4615"/>
                  <a:pt x="9776" y="4409"/>
                </a:cubicBezTo>
                <a:cubicBezTo>
                  <a:pt x="9331" y="3687"/>
                  <a:pt x="8626" y="3085"/>
                  <a:pt x="7764" y="2982"/>
                </a:cubicBezTo>
                <a:cubicBezTo>
                  <a:pt x="7694" y="2975"/>
                  <a:pt x="7626" y="2972"/>
                  <a:pt x="7561" y="2972"/>
                </a:cubicBezTo>
                <a:cubicBezTo>
                  <a:pt x="7146" y="2972"/>
                  <a:pt x="6815" y="3104"/>
                  <a:pt x="6445" y="3329"/>
                </a:cubicBezTo>
                <a:cubicBezTo>
                  <a:pt x="5963" y="3617"/>
                  <a:pt x="5534" y="3963"/>
                  <a:pt x="5051" y="4236"/>
                </a:cubicBezTo>
                <a:cubicBezTo>
                  <a:pt x="4565" y="4521"/>
                  <a:pt x="4031" y="4838"/>
                  <a:pt x="3446" y="4838"/>
                </a:cubicBezTo>
                <a:cubicBezTo>
                  <a:pt x="3432" y="4838"/>
                  <a:pt x="3417" y="4838"/>
                  <a:pt x="3402" y="4837"/>
                </a:cubicBezTo>
                <a:cubicBezTo>
                  <a:pt x="2957" y="4837"/>
                  <a:pt x="2648" y="4545"/>
                  <a:pt x="2734" y="4083"/>
                </a:cubicBezTo>
                <a:cubicBezTo>
                  <a:pt x="2817" y="3704"/>
                  <a:pt x="3077" y="3378"/>
                  <a:pt x="3266" y="3036"/>
                </a:cubicBezTo>
                <a:cubicBezTo>
                  <a:pt x="3592" y="2504"/>
                  <a:pt x="3901" y="1935"/>
                  <a:pt x="3901" y="1350"/>
                </a:cubicBezTo>
                <a:cubicBezTo>
                  <a:pt x="3918" y="818"/>
                  <a:pt x="3559" y="269"/>
                  <a:pt x="2887" y="80"/>
                </a:cubicBezTo>
                <a:cubicBezTo>
                  <a:pt x="2712" y="22"/>
                  <a:pt x="2521" y="0"/>
                  <a:pt x="23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1"/>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5" name="Google Shape;175;p31"/>
          <p:cNvSpPr txBox="1">
            <a:spLocks noGrp="1"/>
          </p:cNvSpPr>
          <p:nvPr>
            <p:ph type="subTitle" idx="1"/>
          </p:nvPr>
        </p:nvSpPr>
        <p:spPr>
          <a:xfrm>
            <a:off x="1002276" y="3194125"/>
            <a:ext cx="18597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76" name="Google Shape;176;p31"/>
          <p:cNvSpPr txBox="1">
            <a:spLocks noGrp="1"/>
          </p:cNvSpPr>
          <p:nvPr>
            <p:ph type="title" idx="2"/>
          </p:nvPr>
        </p:nvSpPr>
        <p:spPr>
          <a:xfrm>
            <a:off x="1002275" y="2885523"/>
            <a:ext cx="1859700" cy="426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177" name="Google Shape;177;p31"/>
          <p:cNvSpPr txBox="1">
            <a:spLocks noGrp="1"/>
          </p:cNvSpPr>
          <p:nvPr>
            <p:ph type="subTitle" idx="3"/>
          </p:nvPr>
        </p:nvSpPr>
        <p:spPr>
          <a:xfrm>
            <a:off x="6314181" y="3194125"/>
            <a:ext cx="1859700" cy="698700"/>
          </a:xfrm>
          <a:prstGeom prst="rect">
            <a:avLst/>
          </a:prstGeom>
        </p:spPr>
        <p:txBody>
          <a:bodyPr spcFirstLastPara="1" wrap="square" lIns="91425" tIns="91425" rIns="91425" bIns="91425" anchor="t" anchorCtr="0">
            <a:noAutofit/>
          </a:bodyPr>
          <a:lstStyle>
            <a:lvl1pPr marR="0" lvl="0" algn="ctr" rtl="0">
              <a:lnSpc>
                <a:spcPct val="100000"/>
              </a:lnSpc>
              <a:spcBef>
                <a:spcPts val="100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78" name="Google Shape;178;p31"/>
          <p:cNvSpPr txBox="1">
            <a:spLocks noGrp="1"/>
          </p:cNvSpPr>
          <p:nvPr>
            <p:ph type="title" idx="4"/>
          </p:nvPr>
        </p:nvSpPr>
        <p:spPr>
          <a:xfrm>
            <a:off x="6314175" y="2885523"/>
            <a:ext cx="1859700" cy="426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179" name="Google Shape;179;p31"/>
          <p:cNvSpPr txBox="1">
            <a:spLocks noGrp="1"/>
          </p:cNvSpPr>
          <p:nvPr>
            <p:ph type="subTitle" idx="5"/>
          </p:nvPr>
        </p:nvSpPr>
        <p:spPr>
          <a:xfrm>
            <a:off x="3658224" y="3194125"/>
            <a:ext cx="1859700" cy="698700"/>
          </a:xfrm>
          <a:prstGeom prst="rect">
            <a:avLst/>
          </a:prstGeom>
        </p:spPr>
        <p:txBody>
          <a:bodyPr spcFirstLastPara="1" wrap="square" lIns="91425" tIns="91425" rIns="91425" bIns="91425" anchor="t" anchorCtr="0">
            <a:noAutofit/>
          </a:bodyPr>
          <a:lstStyle>
            <a:lvl1pPr marR="0"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80" name="Google Shape;180;p31"/>
          <p:cNvSpPr txBox="1">
            <a:spLocks noGrp="1"/>
          </p:cNvSpPr>
          <p:nvPr>
            <p:ph type="title" idx="6"/>
          </p:nvPr>
        </p:nvSpPr>
        <p:spPr>
          <a:xfrm>
            <a:off x="3658220" y="2885523"/>
            <a:ext cx="1859700" cy="426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Tree>
    <p:extLst>
      <p:ext uri="{BB962C8B-B14F-4D97-AF65-F5344CB8AC3E}">
        <p14:creationId xmlns:p14="http://schemas.microsoft.com/office/powerpoint/2010/main" val="1292931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p:nvPr/>
        </p:nvSpPr>
        <p:spPr>
          <a:xfrm>
            <a:off x="25" y="166600"/>
            <a:ext cx="9067615" cy="4782658"/>
          </a:xfrm>
          <a:custGeom>
            <a:avLst/>
            <a:gdLst/>
            <a:ahLst/>
            <a:cxnLst/>
            <a:rect l="l" t="t" r="r" b="b"/>
            <a:pathLst>
              <a:path w="29898" h="22839" extrusionOk="0">
                <a:moveTo>
                  <a:pt x="12862" y="0"/>
                </a:moveTo>
                <a:cubicBezTo>
                  <a:pt x="11865" y="0"/>
                  <a:pt x="10869" y="18"/>
                  <a:pt x="9874" y="54"/>
                </a:cubicBezTo>
                <a:cubicBezTo>
                  <a:pt x="5534" y="221"/>
                  <a:pt x="1399" y="2073"/>
                  <a:pt x="802" y="6882"/>
                </a:cubicBezTo>
                <a:cubicBezTo>
                  <a:pt x="409" y="10079"/>
                  <a:pt x="1" y="13265"/>
                  <a:pt x="345" y="16514"/>
                </a:cubicBezTo>
                <a:cubicBezTo>
                  <a:pt x="509" y="18174"/>
                  <a:pt x="762" y="20814"/>
                  <a:pt x="2425" y="21728"/>
                </a:cubicBezTo>
                <a:cubicBezTo>
                  <a:pt x="2857" y="21957"/>
                  <a:pt x="3351" y="22057"/>
                  <a:pt x="3835" y="22133"/>
                </a:cubicBezTo>
                <a:cubicBezTo>
                  <a:pt x="7261" y="22680"/>
                  <a:pt x="10781" y="22839"/>
                  <a:pt x="14294" y="22839"/>
                </a:cubicBezTo>
                <a:cubicBezTo>
                  <a:pt x="16259" y="22839"/>
                  <a:pt x="18222" y="22789"/>
                  <a:pt x="20165" y="22730"/>
                </a:cubicBezTo>
                <a:cubicBezTo>
                  <a:pt x="20673" y="22718"/>
                  <a:pt x="21179" y="22706"/>
                  <a:pt x="21700" y="22666"/>
                </a:cubicBezTo>
                <a:cubicBezTo>
                  <a:pt x="22717" y="22605"/>
                  <a:pt x="23719" y="22465"/>
                  <a:pt x="24681" y="22173"/>
                </a:cubicBezTo>
                <a:cubicBezTo>
                  <a:pt x="26143" y="21716"/>
                  <a:pt x="27526" y="20839"/>
                  <a:pt x="28275" y="19520"/>
                </a:cubicBezTo>
                <a:cubicBezTo>
                  <a:pt x="28997" y="18250"/>
                  <a:pt x="29073" y="16728"/>
                  <a:pt x="29124" y="15269"/>
                </a:cubicBezTo>
                <a:cubicBezTo>
                  <a:pt x="29237" y="12263"/>
                  <a:pt x="29898" y="9053"/>
                  <a:pt x="29213" y="6068"/>
                </a:cubicBezTo>
                <a:cubicBezTo>
                  <a:pt x="28756" y="4028"/>
                  <a:pt x="27309" y="2237"/>
                  <a:pt x="25406" y="1363"/>
                </a:cubicBezTo>
                <a:cubicBezTo>
                  <a:pt x="24163" y="791"/>
                  <a:pt x="22765" y="602"/>
                  <a:pt x="21407" y="450"/>
                </a:cubicBezTo>
                <a:cubicBezTo>
                  <a:pt x="18568" y="147"/>
                  <a:pt x="15714" y="0"/>
                  <a:pt x="128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6"/>
          <p:cNvSpPr/>
          <p:nvPr/>
        </p:nvSpPr>
        <p:spPr>
          <a:xfrm flipH="1">
            <a:off x="21" y="107725"/>
            <a:ext cx="9144004" cy="4891885"/>
          </a:xfrm>
          <a:custGeom>
            <a:avLst/>
            <a:gdLst/>
            <a:ahLst/>
            <a:cxnLst/>
            <a:rect l="l" t="t" r="r" b="b"/>
            <a:pathLst>
              <a:path w="29898" h="22839" extrusionOk="0">
                <a:moveTo>
                  <a:pt x="12862" y="0"/>
                </a:moveTo>
                <a:cubicBezTo>
                  <a:pt x="11865" y="0"/>
                  <a:pt x="10869" y="18"/>
                  <a:pt x="9874" y="54"/>
                </a:cubicBezTo>
                <a:cubicBezTo>
                  <a:pt x="5534" y="221"/>
                  <a:pt x="1399" y="2073"/>
                  <a:pt x="802" y="6882"/>
                </a:cubicBezTo>
                <a:cubicBezTo>
                  <a:pt x="409" y="10079"/>
                  <a:pt x="1" y="13265"/>
                  <a:pt x="345" y="16514"/>
                </a:cubicBezTo>
                <a:cubicBezTo>
                  <a:pt x="509" y="18174"/>
                  <a:pt x="762" y="20814"/>
                  <a:pt x="2425" y="21728"/>
                </a:cubicBezTo>
                <a:cubicBezTo>
                  <a:pt x="2857" y="21957"/>
                  <a:pt x="3351" y="22057"/>
                  <a:pt x="3835" y="22133"/>
                </a:cubicBezTo>
                <a:cubicBezTo>
                  <a:pt x="7261" y="22680"/>
                  <a:pt x="10781" y="22839"/>
                  <a:pt x="14294" y="22839"/>
                </a:cubicBezTo>
                <a:cubicBezTo>
                  <a:pt x="16259" y="22839"/>
                  <a:pt x="18222" y="22789"/>
                  <a:pt x="20165" y="22730"/>
                </a:cubicBezTo>
                <a:cubicBezTo>
                  <a:pt x="20673" y="22718"/>
                  <a:pt x="21179" y="22706"/>
                  <a:pt x="21700" y="22666"/>
                </a:cubicBezTo>
                <a:cubicBezTo>
                  <a:pt x="22717" y="22605"/>
                  <a:pt x="23719" y="22465"/>
                  <a:pt x="24681" y="22173"/>
                </a:cubicBezTo>
                <a:cubicBezTo>
                  <a:pt x="26143" y="21716"/>
                  <a:pt x="27526" y="20839"/>
                  <a:pt x="28275" y="19520"/>
                </a:cubicBezTo>
                <a:cubicBezTo>
                  <a:pt x="28997" y="18250"/>
                  <a:pt x="29073" y="16728"/>
                  <a:pt x="29124" y="15269"/>
                </a:cubicBezTo>
                <a:cubicBezTo>
                  <a:pt x="29237" y="12263"/>
                  <a:pt x="29898" y="9053"/>
                  <a:pt x="29213" y="6068"/>
                </a:cubicBezTo>
                <a:cubicBezTo>
                  <a:pt x="28756" y="4028"/>
                  <a:pt x="27309" y="2237"/>
                  <a:pt x="25406" y="1363"/>
                </a:cubicBezTo>
                <a:cubicBezTo>
                  <a:pt x="24163" y="791"/>
                  <a:pt x="22765" y="602"/>
                  <a:pt x="21407" y="450"/>
                </a:cubicBezTo>
                <a:cubicBezTo>
                  <a:pt x="18568" y="147"/>
                  <a:pt x="15714" y="0"/>
                  <a:pt x="128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5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ext ">
  <p:cSld name="CUSTOM_6">
    <p:spTree>
      <p:nvGrpSpPr>
        <p:cNvPr id="1" name="Shape 79"/>
        <p:cNvGrpSpPr/>
        <p:nvPr/>
      </p:nvGrpSpPr>
      <p:grpSpPr>
        <a:xfrm>
          <a:off x="0" y="0"/>
          <a:ext cx="0" cy="0"/>
          <a:chOff x="0" y="0"/>
          <a:chExt cx="0" cy="0"/>
        </a:xfrm>
      </p:grpSpPr>
      <p:sp>
        <p:nvSpPr>
          <p:cNvPr id="80" name="Google Shape;80;p15"/>
          <p:cNvSpPr/>
          <p:nvPr/>
        </p:nvSpPr>
        <p:spPr>
          <a:xfrm rot="-5400000" flipH="1">
            <a:off x="4092647" y="22828"/>
            <a:ext cx="5199283" cy="5057677"/>
          </a:xfrm>
          <a:custGeom>
            <a:avLst/>
            <a:gdLst/>
            <a:ahLst/>
            <a:cxnLst/>
            <a:rect l="l" t="t" r="r" b="b"/>
            <a:pathLst>
              <a:path w="10086" h="5440" extrusionOk="0">
                <a:moveTo>
                  <a:pt x="2326" y="0"/>
                </a:moveTo>
                <a:cubicBezTo>
                  <a:pt x="2063" y="0"/>
                  <a:pt x="1793" y="39"/>
                  <a:pt x="1547" y="80"/>
                </a:cubicBezTo>
                <a:cubicBezTo>
                  <a:pt x="1085" y="150"/>
                  <a:pt x="636" y="253"/>
                  <a:pt x="191" y="339"/>
                </a:cubicBezTo>
                <a:cubicBezTo>
                  <a:pt x="137" y="339"/>
                  <a:pt x="87" y="372"/>
                  <a:pt x="71" y="389"/>
                </a:cubicBezTo>
                <a:cubicBezTo>
                  <a:pt x="1" y="475"/>
                  <a:pt x="54" y="628"/>
                  <a:pt x="54" y="731"/>
                </a:cubicBezTo>
                <a:lnTo>
                  <a:pt x="54" y="2158"/>
                </a:lnTo>
                <a:lnTo>
                  <a:pt x="54" y="4067"/>
                </a:lnTo>
                <a:cubicBezTo>
                  <a:pt x="54" y="4615"/>
                  <a:pt x="34" y="5130"/>
                  <a:pt x="34" y="5369"/>
                </a:cubicBezTo>
                <a:lnTo>
                  <a:pt x="10086" y="5439"/>
                </a:lnTo>
                <a:lnTo>
                  <a:pt x="10086" y="5163"/>
                </a:lnTo>
                <a:cubicBezTo>
                  <a:pt x="10086" y="4891"/>
                  <a:pt x="9912" y="4615"/>
                  <a:pt x="9776" y="4409"/>
                </a:cubicBezTo>
                <a:cubicBezTo>
                  <a:pt x="9331" y="3687"/>
                  <a:pt x="8626" y="3085"/>
                  <a:pt x="7764" y="2982"/>
                </a:cubicBezTo>
                <a:cubicBezTo>
                  <a:pt x="7694" y="2975"/>
                  <a:pt x="7626" y="2972"/>
                  <a:pt x="7561" y="2972"/>
                </a:cubicBezTo>
                <a:cubicBezTo>
                  <a:pt x="7146" y="2972"/>
                  <a:pt x="6815" y="3104"/>
                  <a:pt x="6445" y="3329"/>
                </a:cubicBezTo>
                <a:cubicBezTo>
                  <a:pt x="5963" y="3617"/>
                  <a:pt x="5534" y="3963"/>
                  <a:pt x="5051" y="4236"/>
                </a:cubicBezTo>
                <a:cubicBezTo>
                  <a:pt x="4565" y="4521"/>
                  <a:pt x="4031" y="4838"/>
                  <a:pt x="3446" y="4838"/>
                </a:cubicBezTo>
                <a:cubicBezTo>
                  <a:pt x="3432" y="4838"/>
                  <a:pt x="3417" y="4838"/>
                  <a:pt x="3402" y="4837"/>
                </a:cubicBezTo>
                <a:cubicBezTo>
                  <a:pt x="2957" y="4837"/>
                  <a:pt x="2648" y="4545"/>
                  <a:pt x="2734" y="4083"/>
                </a:cubicBezTo>
                <a:cubicBezTo>
                  <a:pt x="2817" y="3704"/>
                  <a:pt x="3077" y="3378"/>
                  <a:pt x="3266" y="3036"/>
                </a:cubicBezTo>
                <a:cubicBezTo>
                  <a:pt x="3592" y="2504"/>
                  <a:pt x="3901" y="1935"/>
                  <a:pt x="3901" y="1350"/>
                </a:cubicBezTo>
                <a:cubicBezTo>
                  <a:pt x="3918" y="818"/>
                  <a:pt x="3559" y="269"/>
                  <a:pt x="2887" y="80"/>
                </a:cubicBezTo>
                <a:cubicBezTo>
                  <a:pt x="2712" y="22"/>
                  <a:pt x="2521" y="0"/>
                  <a:pt x="23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txBox="1">
            <a:spLocks noGrp="1"/>
          </p:cNvSpPr>
          <p:nvPr>
            <p:ph type="title"/>
          </p:nvPr>
        </p:nvSpPr>
        <p:spPr>
          <a:xfrm>
            <a:off x="720109" y="540000"/>
            <a:ext cx="3852000" cy="477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82" name="Google Shape;82;p15"/>
          <p:cNvSpPr txBox="1">
            <a:spLocks noGrp="1"/>
          </p:cNvSpPr>
          <p:nvPr>
            <p:ph type="subTitle" idx="1"/>
          </p:nvPr>
        </p:nvSpPr>
        <p:spPr>
          <a:xfrm>
            <a:off x="720000" y="1861075"/>
            <a:ext cx="3513000" cy="2742300"/>
          </a:xfrm>
          <a:prstGeom prst="rect">
            <a:avLst/>
          </a:prstGeom>
        </p:spPr>
        <p:txBody>
          <a:bodyPr spcFirstLastPara="1" wrap="square" lIns="91425" tIns="91425" rIns="91425" bIns="91425" anchor="t" anchorCtr="0">
            <a:noAutofit/>
          </a:bodyPr>
          <a:lstStyle>
            <a:lvl1pPr marR="245595" lvl="0" rtl="0">
              <a:lnSpc>
                <a:spcPct val="100000"/>
              </a:lnSpc>
              <a:spcBef>
                <a:spcPts val="0"/>
              </a:spcBef>
              <a:spcAft>
                <a:spcPts val="0"/>
              </a:spcAft>
              <a:buClr>
                <a:srgbClr val="5B595B"/>
              </a:buClr>
              <a:buSzPts val="1400"/>
              <a:buFont typeface="Lato"/>
              <a:buChar char="●"/>
              <a:defRPr/>
            </a:lvl1pPr>
            <a:lvl2pPr lvl="1" algn="ctr" rtl="0">
              <a:lnSpc>
                <a:spcPct val="100000"/>
              </a:lnSpc>
              <a:spcBef>
                <a:spcPts val="1600"/>
              </a:spcBef>
              <a:spcAft>
                <a:spcPts val="0"/>
              </a:spcAft>
              <a:buClr>
                <a:srgbClr val="5B595B"/>
              </a:buClr>
              <a:buSzPts val="1400"/>
              <a:buFont typeface="Lato"/>
              <a:buChar char="○"/>
              <a:defRPr sz="2100"/>
            </a:lvl2pPr>
            <a:lvl3pPr lvl="2" algn="ctr" rtl="0">
              <a:lnSpc>
                <a:spcPct val="100000"/>
              </a:lnSpc>
              <a:spcBef>
                <a:spcPts val="0"/>
              </a:spcBef>
              <a:spcAft>
                <a:spcPts val="0"/>
              </a:spcAft>
              <a:buClr>
                <a:srgbClr val="5B595B"/>
              </a:buClr>
              <a:buSzPts val="1400"/>
              <a:buFont typeface="Lato"/>
              <a:buChar char="■"/>
              <a:defRPr sz="2100"/>
            </a:lvl3pPr>
            <a:lvl4pPr lvl="3" algn="ctr" rtl="0">
              <a:lnSpc>
                <a:spcPct val="100000"/>
              </a:lnSpc>
              <a:spcBef>
                <a:spcPts val="0"/>
              </a:spcBef>
              <a:spcAft>
                <a:spcPts val="0"/>
              </a:spcAft>
              <a:buClr>
                <a:srgbClr val="5B595B"/>
              </a:buClr>
              <a:buSzPts val="1400"/>
              <a:buFont typeface="Lato"/>
              <a:buChar char="●"/>
              <a:defRPr sz="2100"/>
            </a:lvl4pPr>
            <a:lvl5pPr lvl="4" algn="ctr" rtl="0">
              <a:lnSpc>
                <a:spcPct val="100000"/>
              </a:lnSpc>
              <a:spcBef>
                <a:spcPts val="0"/>
              </a:spcBef>
              <a:spcAft>
                <a:spcPts val="0"/>
              </a:spcAft>
              <a:buClr>
                <a:srgbClr val="5B595B"/>
              </a:buClr>
              <a:buSzPts val="1400"/>
              <a:buFont typeface="Lato"/>
              <a:buChar char="○"/>
              <a:defRPr sz="2100"/>
            </a:lvl5pPr>
            <a:lvl6pPr lvl="5" algn="ctr" rtl="0">
              <a:lnSpc>
                <a:spcPct val="100000"/>
              </a:lnSpc>
              <a:spcBef>
                <a:spcPts val="0"/>
              </a:spcBef>
              <a:spcAft>
                <a:spcPts val="0"/>
              </a:spcAft>
              <a:buClr>
                <a:srgbClr val="5B595B"/>
              </a:buClr>
              <a:buSzPts val="1400"/>
              <a:buFont typeface="Lato"/>
              <a:buChar char="■"/>
              <a:defRPr sz="2100"/>
            </a:lvl6pPr>
            <a:lvl7pPr lvl="6" algn="ctr" rtl="0">
              <a:lnSpc>
                <a:spcPct val="100000"/>
              </a:lnSpc>
              <a:spcBef>
                <a:spcPts val="0"/>
              </a:spcBef>
              <a:spcAft>
                <a:spcPts val="0"/>
              </a:spcAft>
              <a:buClr>
                <a:srgbClr val="5B595B"/>
              </a:buClr>
              <a:buSzPts val="1400"/>
              <a:buFont typeface="Lato"/>
              <a:buChar char="●"/>
              <a:defRPr sz="2100"/>
            </a:lvl7pPr>
            <a:lvl8pPr lvl="7" algn="ctr" rtl="0">
              <a:lnSpc>
                <a:spcPct val="100000"/>
              </a:lnSpc>
              <a:spcBef>
                <a:spcPts val="0"/>
              </a:spcBef>
              <a:spcAft>
                <a:spcPts val="0"/>
              </a:spcAft>
              <a:buClr>
                <a:srgbClr val="5B595B"/>
              </a:buClr>
              <a:buSzPts val="1400"/>
              <a:buFont typeface="Lato"/>
              <a:buChar char="○"/>
              <a:defRPr sz="2100"/>
            </a:lvl8pPr>
            <a:lvl9pPr lvl="8" algn="ctr" rtl="0">
              <a:lnSpc>
                <a:spcPct val="100000"/>
              </a:lnSpc>
              <a:spcBef>
                <a:spcPts val="0"/>
              </a:spcBef>
              <a:spcAft>
                <a:spcPts val="0"/>
              </a:spcAft>
              <a:buClr>
                <a:srgbClr val="5B595B"/>
              </a:buClr>
              <a:buSzPts val="1400"/>
              <a:buFont typeface="Lato"/>
              <a:buChar char="■"/>
              <a:defRPr sz="2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1">
  <p:cSld name="CUSTOM_6_1">
    <p:spTree>
      <p:nvGrpSpPr>
        <p:cNvPr id="1" name="Shape 83"/>
        <p:cNvGrpSpPr/>
        <p:nvPr/>
      </p:nvGrpSpPr>
      <p:grpSpPr>
        <a:xfrm>
          <a:off x="0" y="0"/>
          <a:ext cx="0" cy="0"/>
          <a:chOff x="0" y="0"/>
          <a:chExt cx="0" cy="0"/>
        </a:xfrm>
      </p:grpSpPr>
      <p:sp>
        <p:nvSpPr>
          <p:cNvPr id="84" name="Google Shape;84;p16"/>
          <p:cNvSpPr/>
          <p:nvPr/>
        </p:nvSpPr>
        <p:spPr>
          <a:xfrm>
            <a:off x="0" y="0"/>
            <a:ext cx="5494007" cy="5143505"/>
          </a:xfrm>
          <a:custGeom>
            <a:avLst/>
            <a:gdLst/>
            <a:ahLst/>
            <a:cxnLst/>
            <a:rect l="l" t="t" r="r" b="b"/>
            <a:pathLst>
              <a:path w="18368" h="12922" extrusionOk="0">
                <a:moveTo>
                  <a:pt x="0" y="1"/>
                </a:moveTo>
                <a:lnTo>
                  <a:pt x="0" y="12835"/>
                </a:lnTo>
                <a:lnTo>
                  <a:pt x="15634" y="12922"/>
                </a:lnTo>
                <a:cubicBezTo>
                  <a:pt x="15634" y="12922"/>
                  <a:pt x="18368" y="9896"/>
                  <a:pt x="16286" y="7113"/>
                </a:cubicBezTo>
                <a:cubicBezTo>
                  <a:pt x="14451" y="4639"/>
                  <a:pt x="12884" y="6944"/>
                  <a:pt x="11012" y="3542"/>
                </a:cubicBezTo>
                <a:cubicBezTo>
                  <a:pt x="9759" y="1275"/>
                  <a:pt x="7442" y="1"/>
                  <a:pt x="74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6"/>
          <p:cNvSpPr txBox="1">
            <a:spLocks noGrp="1"/>
          </p:cNvSpPr>
          <p:nvPr>
            <p:ph type="title"/>
          </p:nvPr>
        </p:nvSpPr>
        <p:spPr>
          <a:xfrm>
            <a:off x="720101" y="2766875"/>
            <a:ext cx="4301700" cy="1139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86" name="Google Shape;86;p16"/>
          <p:cNvSpPr txBox="1">
            <a:spLocks noGrp="1"/>
          </p:cNvSpPr>
          <p:nvPr>
            <p:ph type="subTitle" idx="1"/>
          </p:nvPr>
        </p:nvSpPr>
        <p:spPr>
          <a:xfrm>
            <a:off x="720000" y="3718325"/>
            <a:ext cx="4301700" cy="75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5B595B"/>
              </a:buClr>
              <a:buSzPts val="1400"/>
              <a:buFont typeface="Lato"/>
              <a:buChar char="●"/>
              <a:defRPr sz="1600">
                <a:solidFill>
                  <a:srgbClr val="261B2A"/>
                </a:solidFill>
                <a:latin typeface="Didact Gothic"/>
                <a:ea typeface="Didact Gothic"/>
                <a:cs typeface="Didact Gothic"/>
                <a:sym typeface="Didact Gothic"/>
              </a:defRPr>
            </a:lvl1pPr>
            <a:lvl2pPr lvl="1" algn="ctr" rtl="0">
              <a:lnSpc>
                <a:spcPct val="100000"/>
              </a:lnSpc>
              <a:spcBef>
                <a:spcPts val="0"/>
              </a:spcBef>
              <a:spcAft>
                <a:spcPts val="0"/>
              </a:spcAft>
              <a:buClr>
                <a:srgbClr val="5B595B"/>
              </a:buClr>
              <a:buSzPts val="1400"/>
              <a:buFont typeface="Lato"/>
              <a:buChar char="○"/>
              <a:defRPr sz="2100"/>
            </a:lvl2pPr>
            <a:lvl3pPr lvl="2" algn="ctr" rtl="0">
              <a:lnSpc>
                <a:spcPct val="100000"/>
              </a:lnSpc>
              <a:spcBef>
                <a:spcPts val="0"/>
              </a:spcBef>
              <a:spcAft>
                <a:spcPts val="0"/>
              </a:spcAft>
              <a:buClr>
                <a:srgbClr val="5B595B"/>
              </a:buClr>
              <a:buSzPts val="1400"/>
              <a:buFont typeface="Lato"/>
              <a:buChar char="■"/>
              <a:defRPr sz="2100"/>
            </a:lvl3pPr>
            <a:lvl4pPr lvl="3" algn="ctr" rtl="0">
              <a:lnSpc>
                <a:spcPct val="100000"/>
              </a:lnSpc>
              <a:spcBef>
                <a:spcPts val="0"/>
              </a:spcBef>
              <a:spcAft>
                <a:spcPts val="0"/>
              </a:spcAft>
              <a:buClr>
                <a:srgbClr val="5B595B"/>
              </a:buClr>
              <a:buSzPts val="1400"/>
              <a:buFont typeface="Lato"/>
              <a:buChar char="●"/>
              <a:defRPr sz="2100"/>
            </a:lvl4pPr>
            <a:lvl5pPr lvl="4" algn="ctr" rtl="0">
              <a:lnSpc>
                <a:spcPct val="100000"/>
              </a:lnSpc>
              <a:spcBef>
                <a:spcPts val="0"/>
              </a:spcBef>
              <a:spcAft>
                <a:spcPts val="0"/>
              </a:spcAft>
              <a:buClr>
                <a:srgbClr val="5B595B"/>
              </a:buClr>
              <a:buSzPts val="1400"/>
              <a:buFont typeface="Lato"/>
              <a:buChar char="○"/>
              <a:defRPr sz="2100"/>
            </a:lvl5pPr>
            <a:lvl6pPr lvl="5" algn="ctr" rtl="0">
              <a:lnSpc>
                <a:spcPct val="100000"/>
              </a:lnSpc>
              <a:spcBef>
                <a:spcPts val="0"/>
              </a:spcBef>
              <a:spcAft>
                <a:spcPts val="0"/>
              </a:spcAft>
              <a:buClr>
                <a:srgbClr val="5B595B"/>
              </a:buClr>
              <a:buSzPts val="1400"/>
              <a:buFont typeface="Lato"/>
              <a:buChar char="■"/>
              <a:defRPr sz="2100"/>
            </a:lvl6pPr>
            <a:lvl7pPr lvl="6" algn="ctr" rtl="0">
              <a:lnSpc>
                <a:spcPct val="100000"/>
              </a:lnSpc>
              <a:spcBef>
                <a:spcPts val="0"/>
              </a:spcBef>
              <a:spcAft>
                <a:spcPts val="0"/>
              </a:spcAft>
              <a:buClr>
                <a:srgbClr val="5B595B"/>
              </a:buClr>
              <a:buSzPts val="1400"/>
              <a:buFont typeface="Lato"/>
              <a:buChar char="●"/>
              <a:defRPr sz="2100"/>
            </a:lvl7pPr>
            <a:lvl8pPr lvl="7" algn="ctr" rtl="0">
              <a:lnSpc>
                <a:spcPct val="100000"/>
              </a:lnSpc>
              <a:spcBef>
                <a:spcPts val="0"/>
              </a:spcBef>
              <a:spcAft>
                <a:spcPts val="0"/>
              </a:spcAft>
              <a:buClr>
                <a:srgbClr val="5B595B"/>
              </a:buClr>
              <a:buSzPts val="1400"/>
              <a:buFont typeface="Lato"/>
              <a:buChar char="○"/>
              <a:defRPr sz="2100"/>
            </a:lvl8pPr>
            <a:lvl9pPr lvl="8" algn="ctr" rtl="0">
              <a:lnSpc>
                <a:spcPct val="100000"/>
              </a:lnSpc>
              <a:spcBef>
                <a:spcPts val="0"/>
              </a:spcBef>
              <a:spcAft>
                <a:spcPts val="0"/>
              </a:spcAft>
              <a:buClr>
                <a:srgbClr val="5B595B"/>
              </a:buClr>
              <a:buSzPts val="1400"/>
              <a:buFont typeface="Lato"/>
              <a:buChar char="■"/>
              <a:defRPr sz="21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4">
  <p:cSld name="CUSTOM_5_2_1">
    <p:spTree>
      <p:nvGrpSpPr>
        <p:cNvPr id="1" name="Shape 115"/>
        <p:cNvGrpSpPr/>
        <p:nvPr/>
      </p:nvGrpSpPr>
      <p:grpSpPr>
        <a:xfrm>
          <a:off x="0" y="0"/>
          <a:ext cx="0" cy="0"/>
          <a:chOff x="0" y="0"/>
          <a:chExt cx="0" cy="0"/>
        </a:xfrm>
      </p:grpSpPr>
      <p:sp>
        <p:nvSpPr>
          <p:cNvPr id="116" name="Google Shape;116;p22"/>
          <p:cNvSpPr/>
          <p:nvPr/>
        </p:nvSpPr>
        <p:spPr>
          <a:xfrm rot="10800000">
            <a:off x="15" y="2303481"/>
            <a:ext cx="9185310" cy="2840020"/>
          </a:xfrm>
          <a:custGeom>
            <a:avLst/>
            <a:gdLst/>
            <a:ahLst/>
            <a:cxnLst/>
            <a:rect l="l" t="t" r="r" b="b"/>
            <a:pathLst>
              <a:path w="12333" h="4473" extrusionOk="0">
                <a:moveTo>
                  <a:pt x="17" y="0"/>
                </a:moveTo>
                <a:lnTo>
                  <a:pt x="33" y="4041"/>
                </a:lnTo>
                <a:cubicBezTo>
                  <a:pt x="0" y="4090"/>
                  <a:pt x="602" y="4280"/>
                  <a:pt x="652" y="4297"/>
                </a:cubicBezTo>
                <a:cubicBezTo>
                  <a:pt x="775" y="4335"/>
                  <a:pt x="897" y="4355"/>
                  <a:pt x="1019" y="4355"/>
                </a:cubicBezTo>
                <a:cubicBezTo>
                  <a:pt x="1221" y="4355"/>
                  <a:pt x="1420" y="4301"/>
                  <a:pt x="1612" y="4193"/>
                </a:cubicBezTo>
                <a:cubicBezTo>
                  <a:pt x="2198" y="3868"/>
                  <a:pt x="2577" y="3282"/>
                  <a:pt x="3159" y="2940"/>
                </a:cubicBezTo>
                <a:cubicBezTo>
                  <a:pt x="3576" y="2709"/>
                  <a:pt x="4037" y="2592"/>
                  <a:pt x="4498" y="2592"/>
                </a:cubicBezTo>
                <a:cubicBezTo>
                  <a:pt x="4893" y="2592"/>
                  <a:pt x="5287" y="2678"/>
                  <a:pt x="5653" y="2854"/>
                </a:cubicBezTo>
                <a:cubicBezTo>
                  <a:pt x="6131" y="3093"/>
                  <a:pt x="6494" y="3455"/>
                  <a:pt x="6906" y="3781"/>
                </a:cubicBezTo>
                <a:cubicBezTo>
                  <a:pt x="7302" y="4107"/>
                  <a:pt x="7817" y="4433"/>
                  <a:pt x="8333" y="4470"/>
                </a:cubicBezTo>
                <a:cubicBezTo>
                  <a:pt x="8363" y="4472"/>
                  <a:pt x="8393" y="4472"/>
                  <a:pt x="8423" y="4472"/>
                </a:cubicBezTo>
                <a:cubicBezTo>
                  <a:pt x="9185" y="4472"/>
                  <a:pt x="9795" y="3880"/>
                  <a:pt x="10291" y="3352"/>
                </a:cubicBezTo>
                <a:cubicBezTo>
                  <a:pt x="10786" y="2783"/>
                  <a:pt x="11252" y="2186"/>
                  <a:pt x="11648" y="1547"/>
                </a:cubicBezTo>
                <a:cubicBezTo>
                  <a:pt x="11837" y="1221"/>
                  <a:pt x="12006" y="879"/>
                  <a:pt x="12147" y="536"/>
                </a:cubicBezTo>
                <a:cubicBezTo>
                  <a:pt x="12212" y="380"/>
                  <a:pt x="12332" y="0"/>
                  <a:pt x="123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2">
  <p:cSld name="CUSTOM_9">
    <p:spTree>
      <p:nvGrpSpPr>
        <p:cNvPr id="1" name="Shape 141"/>
        <p:cNvGrpSpPr/>
        <p:nvPr/>
      </p:nvGrpSpPr>
      <p:grpSpPr>
        <a:xfrm>
          <a:off x="0" y="0"/>
          <a:ext cx="0" cy="0"/>
          <a:chOff x="0" y="0"/>
          <a:chExt cx="0" cy="0"/>
        </a:xfrm>
      </p:grpSpPr>
      <p:sp>
        <p:nvSpPr>
          <p:cNvPr id="142" name="Google Shape;142;p26"/>
          <p:cNvSpPr/>
          <p:nvPr/>
        </p:nvSpPr>
        <p:spPr>
          <a:xfrm>
            <a:off x="0" y="3040325"/>
            <a:ext cx="9144014" cy="2103182"/>
          </a:xfrm>
          <a:custGeom>
            <a:avLst/>
            <a:gdLst/>
            <a:ahLst/>
            <a:cxnLst/>
            <a:rect l="l" t="t" r="r" b="b"/>
            <a:pathLst>
              <a:path w="17647" h="6391" extrusionOk="0">
                <a:moveTo>
                  <a:pt x="1" y="0"/>
                </a:moveTo>
                <a:lnTo>
                  <a:pt x="1" y="6391"/>
                </a:lnTo>
                <a:lnTo>
                  <a:pt x="17647" y="6391"/>
                </a:lnTo>
                <a:lnTo>
                  <a:pt x="17647" y="1736"/>
                </a:lnTo>
                <a:cubicBezTo>
                  <a:pt x="17647" y="1630"/>
                  <a:pt x="17502" y="1590"/>
                  <a:pt x="17283" y="1590"/>
                </a:cubicBezTo>
                <a:cubicBezTo>
                  <a:pt x="16649" y="1590"/>
                  <a:pt x="15392" y="1927"/>
                  <a:pt x="15239" y="1979"/>
                </a:cubicBezTo>
                <a:cubicBezTo>
                  <a:pt x="14192" y="2408"/>
                  <a:pt x="13367" y="3093"/>
                  <a:pt x="12473" y="3678"/>
                </a:cubicBezTo>
                <a:cubicBezTo>
                  <a:pt x="11402" y="4369"/>
                  <a:pt x="10189" y="4829"/>
                  <a:pt x="8848" y="4829"/>
                </a:cubicBezTo>
                <a:cubicBezTo>
                  <a:pt x="8557" y="4829"/>
                  <a:pt x="8261" y="4808"/>
                  <a:pt x="7958" y="4762"/>
                </a:cubicBezTo>
                <a:cubicBezTo>
                  <a:pt x="6515" y="4556"/>
                  <a:pt x="5414" y="3798"/>
                  <a:pt x="4433" y="2973"/>
                </a:cubicBezTo>
                <a:cubicBezTo>
                  <a:pt x="3266" y="2012"/>
                  <a:pt x="2203" y="965"/>
                  <a:pt x="743" y="277"/>
                </a:cubicBezTo>
                <a:cubicBezTo>
                  <a:pt x="673" y="244"/>
                  <a:pt x="22" y="5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6"/>
          <p:cNvSpPr txBox="1">
            <a:spLocks noGrp="1"/>
          </p:cNvSpPr>
          <p:nvPr>
            <p:ph type="title"/>
          </p:nvPr>
        </p:nvSpPr>
        <p:spPr>
          <a:xfrm>
            <a:off x="3214775" y="1163875"/>
            <a:ext cx="2714700" cy="812400"/>
          </a:xfrm>
          <a:prstGeom prst="rect">
            <a:avLst/>
          </a:prstGeom>
        </p:spPr>
        <p:txBody>
          <a:bodyPr spcFirstLastPara="1" wrap="square" lIns="91425" tIns="91425" rIns="91425" bIns="91425" anchor="t" anchorCtr="0">
            <a:noAutofit/>
          </a:bodyPr>
          <a:lstStyle>
            <a:lvl1pPr lvl="0" rtl="0">
              <a:spcBef>
                <a:spcPts val="100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44" name="Google Shape;144;p26"/>
          <p:cNvSpPr txBox="1">
            <a:spLocks noGrp="1"/>
          </p:cNvSpPr>
          <p:nvPr>
            <p:ph type="subTitle" idx="1"/>
          </p:nvPr>
        </p:nvSpPr>
        <p:spPr>
          <a:xfrm>
            <a:off x="3214775" y="1811701"/>
            <a:ext cx="2714700" cy="104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3">
  <p:cSld name="CUSTOM_9_1">
    <p:spTree>
      <p:nvGrpSpPr>
        <p:cNvPr id="1" name="Shape 145"/>
        <p:cNvGrpSpPr/>
        <p:nvPr/>
      </p:nvGrpSpPr>
      <p:grpSpPr>
        <a:xfrm>
          <a:off x="0" y="0"/>
          <a:ext cx="0" cy="0"/>
          <a:chOff x="0" y="0"/>
          <a:chExt cx="0" cy="0"/>
        </a:xfrm>
      </p:grpSpPr>
      <p:sp>
        <p:nvSpPr>
          <p:cNvPr id="146" name="Google Shape;146;p27"/>
          <p:cNvSpPr/>
          <p:nvPr/>
        </p:nvSpPr>
        <p:spPr>
          <a:xfrm rot="10800000">
            <a:off x="-1047739" y="2647953"/>
            <a:ext cx="11239489" cy="2495547"/>
          </a:xfrm>
          <a:custGeom>
            <a:avLst/>
            <a:gdLst/>
            <a:ahLst/>
            <a:cxnLst/>
            <a:rect l="l" t="t" r="r" b="b"/>
            <a:pathLst>
              <a:path w="13416" h="3352" extrusionOk="0">
                <a:moveTo>
                  <a:pt x="0" y="0"/>
                </a:moveTo>
                <a:cubicBezTo>
                  <a:pt x="87" y="841"/>
                  <a:pt x="256" y="1666"/>
                  <a:pt x="396" y="2474"/>
                </a:cubicBezTo>
                <a:cubicBezTo>
                  <a:pt x="429" y="2647"/>
                  <a:pt x="462" y="2837"/>
                  <a:pt x="581" y="2973"/>
                </a:cubicBezTo>
                <a:cubicBezTo>
                  <a:pt x="705" y="3109"/>
                  <a:pt x="891" y="3162"/>
                  <a:pt x="1064" y="3212"/>
                </a:cubicBezTo>
                <a:cubicBezTo>
                  <a:pt x="1509" y="3315"/>
                  <a:pt x="1975" y="3331"/>
                  <a:pt x="2437" y="3352"/>
                </a:cubicBezTo>
                <a:cubicBezTo>
                  <a:pt x="3451" y="3352"/>
                  <a:pt x="4482" y="3249"/>
                  <a:pt x="5496" y="3146"/>
                </a:cubicBezTo>
                <a:cubicBezTo>
                  <a:pt x="6700" y="3006"/>
                  <a:pt x="7900" y="2853"/>
                  <a:pt x="9103" y="2696"/>
                </a:cubicBezTo>
                <a:cubicBezTo>
                  <a:pt x="9808" y="2610"/>
                  <a:pt x="10530" y="2527"/>
                  <a:pt x="11235" y="2424"/>
                </a:cubicBezTo>
                <a:cubicBezTo>
                  <a:pt x="11561" y="2371"/>
                  <a:pt x="11903" y="2321"/>
                  <a:pt x="12196" y="2148"/>
                </a:cubicBezTo>
                <a:cubicBezTo>
                  <a:pt x="12847" y="1769"/>
                  <a:pt x="13210" y="792"/>
                  <a:pt x="13399" y="103"/>
                </a:cubicBezTo>
                <a:cubicBezTo>
                  <a:pt x="13399" y="70"/>
                  <a:pt x="13416" y="33"/>
                  <a:pt x="134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7"/>
          <p:cNvSpPr txBox="1">
            <a:spLocks noGrp="1"/>
          </p:cNvSpPr>
          <p:nvPr>
            <p:ph type="title"/>
          </p:nvPr>
        </p:nvSpPr>
        <p:spPr>
          <a:xfrm>
            <a:off x="1946250" y="540000"/>
            <a:ext cx="52515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48" name="Google Shape;148;p27"/>
          <p:cNvSpPr txBox="1">
            <a:spLocks noGrp="1"/>
          </p:cNvSpPr>
          <p:nvPr>
            <p:ph type="subTitle" idx="1"/>
          </p:nvPr>
        </p:nvSpPr>
        <p:spPr>
          <a:xfrm>
            <a:off x="1946225" y="4156300"/>
            <a:ext cx="5251500" cy="44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2">
  <p:cSld name="CUSTOM_12">
    <p:spTree>
      <p:nvGrpSpPr>
        <p:cNvPr id="1" name="Shape 156"/>
        <p:cNvGrpSpPr/>
        <p:nvPr/>
      </p:nvGrpSpPr>
      <p:grpSpPr>
        <a:xfrm>
          <a:off x="0" y="0"/>
          <a:ext cx="0" cy="0"/>
          <a:chOff x="0" y="0"/>
          <a:chExt cx="0" cy="0"/>
        </a:xfrm>
      </p:grpSpPr>
      <p:sp>
        <p:nvSpPr>
          <p:cNvPr id="157" name="Google Shape;157;p29"/>
          <p:cNvSpPr/>
          <p:nvPr/>
        </p:nvSpPr>
        <p:spPr>
          <a:xfrm>
            <a:off x="3622175" y="188450"/>
            <a:ext cx="5091027" cy="4766597"/>
          </a:xfrm>
          <a:custGeom>
            <a:avLst/>
            <a:gdLst/>
            <a:ahLst/>
            <a:cxnLst/>
            <a:rect l="l" t="t" r="r" b="b"/>
            <a:pathLst>
              <a:path w="2903" h="2718" extrusionOk="0">
                <a:moveTo>
                  <a:pt x="1564" y="1"/>
                </a:moveTo>
                <a:cubicBezTo>
                  <a:pt x="1273" y="1"/>
                  <a:pt x="1022" y="131"/>
                  <a:pt x="911" y="501"/>
                </a:cubicBezTo>
                <a:cubicBezTo>
                  <a:pt x="685" y="1190"/>
                  <a:pt x="0" y="1581"/>
                  <a:pt x="359" y="2200"/>
                </a:cubicBezTo>
                <a:cubicBezTo>
                  <a:pt x="576" y="2574"/>
                  <a:pt x="867" y="2717"/>
                  <a:pt x="1177" y="2717"/>
                </a:cubicBezTo>
                <a:cubicBezTo>
                  <a:pt x="1580" y="2717"/>
                  <a:pt x="2014" y="2475"/>
                  <a:pt x="2354" y="2183"/>
                </a:cubicBezTo>
                <a:cubicBezTo>
                  <a:pt x="2560" y="1994"/>
                  <a:pt x="2746" y="1754"/>
                  <a:pt x="2767" y="1499"/>
                </a:cubicBezTo>
                <a:cubicBezTo>
                  <a:pt x="2767" y="1223"/>
                  <a:pt x="2903" y="604"/>
                  <a:pt x="2680" y="431"/>
                </a:cubicBezTo>
                <a:cubicBezTo>
                  <a:pt x="2396" y="227"/>
                  <a:pt x="1946" y="1"/>
                  <a:pt x="1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9"/>
          <p:cNvSpPr txBox="1">
            <a:spLocks noGrp="1"/>
          </p:cNvSpPr>
          <p:nvPr>
            <p:ph type="subTitle" idx="1"/>
          </p:nvPr>
        </p:nvSpPr>
        <p:spPr>
          <a:xfrm>
            <a:off x="1261950" y="2227225"/>
            <a:ext cx="2768100" cy="96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59" name="Google Shape;159;p29"/>
          <p:cNvSpPr txBox="1">
            <a:spLocks noGrp="1"/>
          </p:cNvSpPr>
          <p:nvPr>
            <p:ph type="title"/>
          </p:nvPr>
        </p:nvSpPr>
        <p:spPr>
          <a:xfrm>
            <a:off x="1261950" y="1793175"/>
            <a:ext cx="2768100" cy="393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160" name="Google Shape;160;p29"/>
          <p:cNvSpPr txBox="1">
            <a:spLocks noGrp="1"/>
          </p:cNvSpPr>
          <p:nvPr>
            <p:ph type="subTitle" idx="2"/>
          </p:nvPr>
        </p:nvSpPr>
        <p:spPr>
          <a:xfrm>
            <a:off x="5113925" y="2227225"/>
            <a:ext cx="2768100" cy="96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61" name="Google Shape;161;p29"/>
          <p:cNvSpPr txBox="1">
            <a:spLocks noGrp="1"/>
          </p:cNvSpPr>
          <p:nvPr>
            <p:ph type="title" idx="3"/>
          </p:nvPr>
        </p:nvSpPr>
        <p:spPr>
          <a:xfrm>
            <a:off x="5113925" y="1793175"/>
            <a:ext cx="2768100" cy="393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accent6"/>
              </a:buClr>
              <a:buSzPts val="3000"/>
              <a:buFont typeface="Secular One"/>
              <a:buNone/>
              <a:defRPr sz="3000" b="1">
                <a:solidFill>
                  <a:schemeClr val="accent6"/>
                </a:solidFill>
                <a:latin typeface="Secular One"/>
                <a:ea typeface="Secular One"/>
                <a:cs typeface="Secular One"/>
                <a:sym typeface="Secular On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marL="914400" lvl="1" indent="-317500" rtl="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rtl="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rtl="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rtl="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rtl="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rtl="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rtl="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rtl="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88" r:id="rId1"/>
    <p:sldLayoutId id="2147483652" r:id="rId2"/>
    <p:sldLayoutId id="2147483658" r:id="rId3"/>
    <p:sldLayoutId id="2147483661" r:id="rId4"/>
    <p:sldLayoutId id="2147483662" r:id="rId5"/>
    <p:sldLayoutId id="2147483668" r:id="rId6"/>
    <p:sldLayoutId id="2147483672" r:id="rId7"/>
    <p:sldLayoutId id="2147483673" r:id="rId8"/>
    <p:sldLayoutId id="2147483675" r:id="rId9"/>
    <p:sldLayoutId id="2147483680" r:id="rId10"/>
    <p:sldLayoutId id="2147483681" r:id="rId11"/>
    <p:sldLayoutId id="2147483682" r:id="rId12"/>
    <p:sldLayoutId id="2147483686" r:id="rId13"/>
    <p:sldLayoutId id="2147483687"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4.png"/><Relationship Id="rId7" Type="http://schemas.openxmlformats.org/officeDocument/2006/relationships/diagramQuickStyle" Target="../diagrams/quickStyle2.xml"/><Relationship Id="rId2" Type="http://schemas.openxmlformats.org/officeDocument/2006/relationships/chart" Target="../charts/chart1.xml"/><Relationship Id="rId1" Type="http://schemas.openxmlformats.org/officeDocument/2006/relationships/slideLayout" Target="../slideLayouts/slideLayout14.xml"/><Relationship Id="rId6" Type="http://schemas.openxmlformats.org/officeDocument/2006/relationships/diagramLayout" Target="../diagrams/layout2.xml"/><Relationship Id="rId11" Type="http://schemas.openxmlformats.org/officeDocument/2006/relationships/image" Target="../media/image23.svg"/><Relationship Id="rId5" Type="http://schemas.openxmlformats.org/officeDocument/2006/relationships/diagramData" Target="../diagrams/data2.xml"/><Relationship Id="rId10" Type="http://schemas.openxmlformats.org/officeDocument/2006/relationships/image" Target="../media/image22.png"/><Relationship Id="rId4" Type="http://schemas.openxmlformats.org/officeDocument/2006/relationships/image" Target="../media/image25.svg"/><Relationship Id="rId9" Type="http://schemas.microsoft.com/office/2007/relationships/diagramDrawing" Target="../diagrams/drawing2.xml"/></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17" Type="http://schemas.openxmlformats.org/officeDocument/2006/relationships/image" Target="../media/image21.svg"/><Relationship Id="rId2" Type="http://schemas.openxmlformats.org/officeDocument/2006/relationships/notesSlide" Target="../notesSlides/notesSlide6.xml"/><Relationship Id="rId16" Type="http://schemas.openxmlformats.org/officeDocument/2006/relationships/image" Target="../media/image20.png"/><Relationship Id="rId1" Type="http://schemas.openxmlformats.org/officeDocument/2006/relationships/slideLayout" Target="../slideLayouts/slideLayout14.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3.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9"/>
          <p:cNvSpPr txBox="1">
            <a:spLocks noGrp="1"/>
          </p:cNvSpPr>
          <p:nvPr>
            <p:ph type="ctrTitle"/>
          </p:nvPr>
        </p:nvSpPr>
        <p:spPr>
          <a:xfrm>
            <a:off x="3985981" y="2039484"/>
            <a:ext cx="2322941" cy="84167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003300"/>
                </a:solidFill>
              </a:rPr>
              <a:t>iCare</a:t>
            </a:r>
            <a:endParaRPr>
              <a:solidFill>
                <a:srgbClr val="003300"/>
              </a:solidFill>
            </a:endParaRPr>
          </a:p>
        </p:txBody>
      </p:sp>
      <p:sp>
        <p:nvSpPr>
          <p:cNvPr id="214" name="Google Shape;214;p39"/>
          <p:cNvSpPr txBox="1">
            <a:spLocks noGrp="1"/>
          </p:cNvSpPr>
          <p:nvPr>
            <p:ph type="subTitle" idx="1"/>
          </p:nvPr>
        </p:nvSpPr>
        <p:spPr>
          <a:xfrm>
            <a:off x="7513200" y="4541120"/>
            <a:ext cx="1498368" cy="38307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tx1">
                    <a:lumMod val="65000"/>
                    <a:lumOff val="35000"/>
                  </a:schemeClr>
                </a:solidFill>
                <a:latin typeface="Amasis MT Pro Light" panose="02040304050005020304" pitchFamily="18" charset="0"/>
              </a:rPr>
              <a:t>December 17th</a:t>
            </a:r>
          </a:p>
        </p:txBody>
      </p:sp>
      <p:grpSp>
        <p:nvGrpSpPr>
          <p:cNvPr id="215" name="Google Shape;215;p39"/>
          <p:cNvGrpSpPr/>
          <p:nvPr/>
        </p:nvGrpSpPr>
        <p:grpSpPr>
          <a:xfrm>
            <a:off x="1121850" y="365725"/>
            <a:ext cx="2499925" cy="4412049"/>
            <a:chOff x="1121850" y="365725"/>
            <a:chExt cx="2499925" cy="4412049"/>
          </a:xfrm>
        </p:grpSpPr>
        <p:sp>
          <p:nvSpPr>
            <p:cNvPr id="216" name="Google Shape;216;p39"/>
            <p:cNvSpPr/>
            <p:nvPr/>
          </p:nvSpPr>
          <p:spPr>
            <a:xfrm flipH="1">
              <a:off x="2501562" y="988476"/>
              <a:ext cx="740155" cy="276836"/>
            </a:xfrm>
            <a:custGeom>
              <a:avLst/>
              <a:gdLst/>
              <a:ahLst/>
              <a:cxnLst/>
              <a:rect l="l" t="t" r="r" b="b"/>
              <a:pathLst>
                <a:path w="2818" h="1054" extrusionOk="0">
                  <a:moveTo>
                    <a:pt x="420" y="1"/>
                  </a:moveTo>
                  <a:cubicBezTo>
                    <a:pt x="305" y="1"/>
                    <a:pt x="204" y="37"/>
                    <a:pt x="128" y="113"/>
                  </a:cubicBezTo>
                  <a:cubicBezTo>
                    <a:pt x="52" y="189"/>
                    <a:pt x="0" y="293"/>
                    <a:pt x="0" y="406"/>
                  </a:cubicBezTo>
                  <a:cubicBezTo>
                    <a:pt x="0" y="646"/>
                    <a:pt x="204" y="838"/>
                    <a:pt x="432" y="838"/>
                  </a:cubicBezTo>
                  <a:lnTo>
                    <a:pt x="1827" y="838"/>
                  </a:lnTo>
                  <a:lnTo>
                    <a:pt x="2007" y="1015"/>
                  </a:lnTo>
                  <a:cubicBezTo>
                    <a:pt x="2031" y="1041"/>
                    <a:pt x="2060" y="1054"/>
                    <a:pt x="2087" y="1054"/>
                  </a:cubicBezTo>
                  <a:cubicBezTo>
                    <a:pt x="2114" y="1054"/>
                    <a:pt x="2139" y="1041"/>
                    <a:pt x="2159" y="1015"/>
                  </a:cubicBezTo>
                  <a:lnTo>
                    <a:pt x="2348" y="838"/>
                  </a:lnTo>
                  <a:lnTo>
                    <a:pt x="2400" y="838"/>
                  </a:lnTo>
                  <a:cubicBezTo>
                    <a:pt x="2513" y="838"/>
                    <a:pt x="2616" y="786"/>
                    <a:pt x="2692" y="710"/>
                  </a:cubicBezTo>
                  <a:cubicBezTo>
                    <a:pt x="2768" y="634"/>
                    <a:pt x="2817" y="534"/>
                    <a:pt x="2817" y="418"/>
                  </a:cubicBezTo>
                  <a:cubicBezTo>
                    <a:pt x="2817" y="189"/>
                    <a:pt x="2616" y="1"/>
                    <a:pt x="2375" y="1"/>
                  </a:cubicBezTo>
                  <a:close/>
                </a:path>
              </a:pathLst>
            </a:custGeom>
            <a:solidFill>
              <a:srgbClr val="E271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9"/>
            <p:cNvSpPr/>
            <p:nvPr/>
          </p:nvSpPr>
          <p:spPr>
            <a:xfrm flipH="1">
              <a:off x="3077559" y="1074889"/>
              <a:ext cx="47540" cy="46752"/>
            </a:xfrm>
            <a:custGeom>
              <a:avLst/>
              <a:gdLst/>
              <a:ahLst/>
              <a:cxnLst/>
              <a:rect l="l" t="t" r="r" b="b"/>
              <a:pathLst>
                <a:path w="181" h="178" extrusionOk="0">
                  <a:moveTo>
                    <a:pt x="89" y="0"/>
                  </a:moveTo>
                  <a:cubicBezTo>
                    <a:pt x="40" y="0"/>
                    <a:pt x="1" y="40"/>
                    <a:pt x="1" y="89"/>
                  </a:cubicBezTo>
                  <a:cubicBezTo>
                    <a:pt x="1" y="141"/>
                    <a:pt x="40" y="177"/>
                    <a:pt x="89" y="177"/>
                  </a:cubicBezTo>
                  <a:cubicBezTo>
                    <a:pt x="141" y="177"/>
                    <a:pt x="180" y="141"/>
                    <a:pt x="180" y="89"/>
                  </a:cubicBezTo>
                  <a:cubicBezTo>
                    <a:pt x="180" y="40"/>
                    <a:pt x="141" y="0"/>
                    <a:pt x="89" y="0"/>
                  </a:cubicBezTo>
                  <a:close/>
                </a:path>
              </a:pathLst>
            </a:custGeom>
            <a:solidFill>
              <a:srgbClr val="F9B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9"/>
            <p:cNvSpPr/>
            <p:nvPr/>
          </p:nvSpPr>
          <p:spPr>
            <a:xfrm flipH="1">
              <a:off x="2924696" y="1074889"/>
              <a:ext cx="46752" cy="46752"/>
            </a:xfrm>
            <a:custGeom>
              <a:avLst/>
              <a:gdLst/>
              <a:ahLst/>
              <a:cxnLst/>
              <a:rect l="l" t="t" r="r" b="b"/>
              <a:pathLst>
                <a:path w="178" h="178" extrusionOk="0">
                  <a:moveTo>
                    <a:pt x="89" y="0"/>
                  </a:moveTo>
                  <a:cubicBezTo>
                    <a:pt x="37" y="0"/>
                    <a:pt x="0" y="40"/>
                    <a:pt x="0" y="89"/>
                  </a:cubicBezTo>
                  <a:cubicBezTo>
                    <a:pt x="0" y="141"/>
                    <a:pt x="37" y="177"/>
                    <a:pt x="89" y="177"/>
                  </a:cubicBezTo>
                  <a:cubicBezTo>
                    <a:pt x="140" y="177"/>
                    <a:pt x="177" y="141"/>
                    <a:pt x="177" y="89"/>
                  </a:cubicBezTo>
                  <a:cubicBezTo>
                    <a:pt x="177" y="40"/>
                    <a:pt x="140" y="0"/>
                    <a:pt x="89" y="0"/>
                  </a:cubicBezTo>
                  <a:close/>
                </a:path>
              </a:pathLst>
            </a:custGeom>
            <a:solidFill>
              <a:srgbClr val="F9B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9"/>
            <p:cNvSpPr/>
            <p:nvPr/>
          </p:nvSpPr>
          <p:spPr>
            <a:xfrm flipH="1">
              <a:off x="2771307" y="1074889"/>
              <a:ext cx="46489" cy="46752"/>
            </a:xfrm>
            <a:custGeom>
              <a:avLst/>
              <a:gdLst/>
              <a:ahLst/>
              <a:cxnLst/>
              <a:rect l="l" t="t" r="r" b="b"/>
              <a:pathLst>
                <a:path w="177" h="178" extrusionOk="0">
                  <a:moveTo>
                    <a:pt x="88" y="0"/>
                  </a:moveTo>
                  <a:cubicBezTo>
                    <a:pt x="37" y="0"/>
                    <a:pt x="0" y="40"/>
                    <a:pt x="0" y="89"/>
                  </a:cubicBezTo>
                  <a:cubicBezTo>
                    <a:pt x="0" y="141"/>
                    <a:pt x="37" y="177"/>
                    <a:pt x="88" y="177"/>
                  </a:cubicBezTo>
                  <a:cubicBezTo>
                    <a:pt x="137" y="177"/>
                    <a:pt x="177" y="141"/>
                    <a:pt x="177" y="89"/>
                  </a:cubicBezTo>
                  <a:cubicBezTo>
                    <a:pt x="177" y="40"/>
                    <a:pt x="137" y="0"/>
                    <a:pt x="88" y="0"/>
                  </a:cubicBezTo>
                  <a:close/>
                </a:path>
              </a:pathLst>
            </a:custGeom>
            <a:solidFill>
              <a:srgbClr val="F9B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9"/>
            <p:cNvSpPr/>
            <p:nvPr/>
          </p:nvSpPr>
          <p:spPr>
            <a:xfrm flipH="1">
              <a:off x="2617655" y="1074889"/>
              <a:ext cx="47540" cy="46752"/>
            </a:xfrm>
            <a:custGeom>
              <a:avLst/>
              <a:gdLst/>
              <a:ahLst/>
              <a:cxnLst/>
              <a:rect l="l" t="t" r="r" b="b"/>
              <a:pathLst>
                <a:path w="181" h="178" extrusionOk="0">
                  <a:moveTo>
                    <a:pt x="89" y="0"/>
                  </a:moveTo>
                  <a:cubicBezTo>
                    <a:pt x="40" y="0"/>
                    <a:pt x="1" y="40"/>
                    <a:pt x="1" y="89"/>
                  </a:cubicBezTo>
                  <a:cubicBezTo>
                    <a:pt x="1" y="141"/>
                    <a:pt x="40" y="177"/>
                    <a:pt x="89" y="177"/>
                  </a:cubicBezTo>
                  <a:cubicBezTo>
                    <a:pt x="141" y="177"/>
                    <a:pt x="180" y="141"/>
                    <a:pt x="180" y="89"/>
                  </a:cubicBezTo>
                  <a:cubicBezTo>
                    <a:pt x="180" y="40"/>
                    <a:pt x="141" y="0"/>
                    <a:pt x="89" y="0"/>
                  </a:cubicBezTo>
                  <a:close/>
                </a:path>
              </a:pathLst>
            </a:custGeom>
            <a:solidFill>
              <a:srgbClr val="F9B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9"/>
            <p:cNvSpPr/>
            <p:nvPr/>
          </p:nvSpPr>
          <p:spPr>
            <a:xfrm flipH="1">
              <a:off x="2081844" y="836400"/>
              <a:ext cx="209597" cy="212223"/>
            </a:xfrm>
            <a:custGeom>
              <a:avLst/>
              <a:gdLst/>
              <a:ahLst/>
              <a:cxnLst/>
              <a:rect l="l" t="t" r="r" b="b"/>
              <a:pathLst>
                <a:path w="798" h="808" extrusionOk="0">
                  <a:moveTo>
                    <a:pt x="202" y="1"/>
                  </a:moveTo>
                  <a:cubicBezTo>
                    <a:pt x="102" y="1"/>
                    <a:pt x="0" y="69"/>
                    <a:pt x="0" y="211"/>
                  </a:cubicBezTo>
                  <a:cubicBezTo>
                    <a:pt x="0" y="580"/>
                    <a:pt x="393" y="808"/>
                    <a:pt x="393" y="808"/>
                  </a:cubicBezTo>
                  <a:cubicBezTo>
                    <a:pt x="393" y="808"/>
                    <a:pt x="798" y="580"/>
                    <a:pt x="798" y="211"/>
                  </a:cubicBezTo>
                  <a:cubicBezTo>
                    <a:pt x="798" y="69"/>
                    <a:pt x="697" y="1"/>
                    <a:pt x="595" y="1"/>
                  </a:cubicBezTo>
                  <a:cubicBezTo>
                    <a:pt x="525" y="1"/>
                    <a:pt x="455" y="33"/>
                    <a:pt x="417" y="95"/>
                  </a:cubicBezTo>
                  <a:cubicBezTo>
                    <a:pt x="417" y="109"/>
                    <a:pt x="408" y="116"/>
                    <a:pt x="397" y="116"/>
                  </a:cubicBezTo>
                  <a:cubicBezTo>
                    <a:pt x="387" y="116"/>
                    <a:pt x="375" y="109"/>
                    <a:pt x="369" y="95"/>
                  </a:cubicBezTo>
                  <a:cubicBezTo>
                    <a:pt x="337" y="33"/>
                    <a:pt x="270" y="1"/>
                    <a:pt x="202" y="1"/>
                  </a:cubicBezTo>
                  <a:close/>
                </a:path>
              </a:pathLst>
            </a:custGeom>
            <a:solidFill>
              <a:srgbClr val="F9B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9"/>
            <p:cNvSpPr/>
            <p:nvPr/>
          </p:nvSpPr>
          <p:spPr>
            <a:xfrm flipH="1">
              <a:off x="2631313" y="365725"/>
              <a:ext cx="150500" cy="151025"/>
            </a:xfrm>
            <a:custGeom>
              <a:avLst/>
              <a:gdLst/>
              <a:ahLst/>
              <a:cxnLst/>
              <a:rect l="l" t="t" r="r" b="b"/>
              <a:pathLst>
                <a:path w="573" h="575" extrusionOk="0">
                  <a:moveTo>
                    <a:pt x="144" y="1"/>
                  </a:moveTo>
                  <a:cubicBezTo>
                    <a:pt x="71" y="1"/>
                    <a:pt x="0" y="49"/>
                    <a:pt x="0" y="151"/>
                  </a:cubicBezTo>
                  <a:cubicBezTo>
                    <a:pt x="0" y="352"/>
                    <a:pt x="152" y="493"/>
                    <a:pt x="229" y="556"/>
                  </a:cubicBezTo>
                  <a:cubicBezTo>
                    <a:pt x="248" y="569"/>
                    <a:pt x="267" y="575"/>
                    <a:pt x="286" y="575"/>
                  </a:cubicBezTo>
                  <a:cubicBezTo>
                    <a:pt x="305" y="575"/>
                    <a:pt x="325" y="569"/>
                    <a:pt x="344" y="556"/>
                  </a:cubicBezTo>
                  <a:cubicBezTo>
                    <a:pt x="420" y="493"/>
                    <a:pt x="573" y="352"/>
                    <a:pt x="573" y="151"/>
                  </a:cubicBezTo>
                  <a:cubicBezTo>
                    <a:pt x="573" y="49"/>
                    <a:pt x="502" y="1"/>
                    <a:pt x="429" y="1"/>
                  </a:cubicBezTo>
                  <a:cubicBezTo>
                    <a:pt x="382" y="1"/>
                    <a:pt x="334" y="21"/>
                    <a:pt x="305" y="60"/>
                  </a:cubicBezTo>
                  <a:cubicBezTo>
                    <a:pt x="299" y="74"/>
                    <a:pt x="293" y="81"/>
                    <a:pt x="286" y="81"/>
                  </a:cubicBezTo>
                  <a:cubicBezTo>
                    <a:pt x="280" y="81"/>
                    <a:pt x="274" y="74"/>
                    <a:pt x="268" y="60"/>
                  </a:cubicBezTo>
                  <a:cubicBezTo>
                    <a:pt x="238" y="21"/>
                    <a:pt x="191" y="1"/>
                    <a:pt x="144" y="1"/>
                  </a:cubicBezTo>
                  <a:close/>
                </a:path>
              </a:pathLst>
            </a:custGeom>
            <a:solidFill>
              <a:srgbClr val="336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9"/>
            <p:cNvSpPr/>
            <p:nvPr/>
          </p:nvSpPr>
          <p:spPr>
            <a:xfrm flipH="1">
              <a:off x="2188218" y="441106"/>
              <a:ext cx="220103" cy="215638"/>
            </a:xfrm>
            <a:custGeom>
              <a:avLst/>
              <a:gdLst/>
              <a:ahLst/>
              <a:cxnLst/>
              <a:rect l="l" t="t" r="r" b="b"/>
              <a:pathLst>
                <a:path w="838" h="821" extrusionOk="0">
                  <a:moveTo>
                    <a:pt x="202" y="1"/>
                  </a:moveTo>
                  <a:cubicBezTo>
                    <a:pt x="100" y="1"/>
                    <a:pt x="0" y="70"/>
                    <a:pt x="0" y="218"/>
                  </a:cubicBezTo>
                  <a:cubicBezTo>
                    <a:pt x="0" y="498"/>
                    <a:pt x="229" y="714"/>
                    <a:pt x="357" y="802"/>
                  </a:cubicBezTo>
                  <a:cubicBezTo>
                    <a:pt x="375" y="815"/>
                    <a:pt x="397" y="821"/>
                    <a:pt x="419" y="821"/>
                  </a:cubicBezTo>
                  <a:cubicBezTo>
                    <a:pt x="441" y="821"/>
                    <a:pt x="463" y="815"/>
                    <a:pt x="482" y="802"/>
                  </a:cubicBezTo>
                  <a:cubicBezTo>
                    <a:pt x="609" y="714"/>
                    <a:pt x="838" y="498"/>
                    <a:pt x="838" y="218"/>
                  </a:cubicBezTo>
                  <a:cubicBezTo>
                    <a:pt x="838" y="70"/>
                    <a:pt x="739" y="1"/>
                    <a:pt x="636" y="1"/>
                  </a:cubicBezTo>
                  <a:cubicBezTo>
                    <a:pt x="562" y="1"/>
                    <a:pt x="487" y="36"/>
                    <a:pt x="445" y="105"/>
                  </a:cubicBezTo>
                  <a:cubicBezTo>
                    <a:pt x="439" y="117"/>
                    <a:pt x="429" y="123"/>
                    <a:pt x="419" y="123"/>
                  </a:cubicBezTo>
                  <a:cubicBezTo>
                    <a:pt x="409" y="123"/>
                    <a:pt x="399" y="117"/>
                    <a:pt x="393" y="105"/>
                  </a:cubicBezTo>
                  <a:cubicBezTo>
                    <a:pt x="351" y="36"/>
                    <a:pt x="276" y="1"/>
                    <a:pt x="202" y="1"/>
                  </a:cubicBezTo>
                  <a:close/>
                </a:path>
              </a:pathLst>
            </a:custGeom>
            <a:solidFill>
              <a:srgbClr val="336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9"/>
            <p:cNvSpPr/>
            <p:nvPr/>
          </p:nvSpPr>
          <p:spPr>
            <a:xfrm flipH="1">
              <a:off x="1577814" y="1222500"/>
              <a:ext cx="147348" cy="152601"/>
            </a:xfrm>
            <a:custGeom>
              <a:avLst/>
              <a:gdLst/>
              <a:ahLst/>
              <a:cxnLst/>
              <a:rect l="l" t="t" r="r" b="b"/>
              <a:pathLst>
                <a:path w="561" h="581" extrusionOk="0">
                  <a:moveTo>
                    <a:pt x="135" y="0"/>
                  </a:moveTo>
                  <a:cubicBezTo>
                    <a:pt x="66" y="0"/>
                    <a:pt x="0" y="48"/>
                    <a:pt x="0" y="148"/>
                  </a:cubicBezTo>
                  <a:cubicBezTo>
                    <a:pt x="0" y="416"/>
                    <a:pt x="280" y="581"/>
                    <a:pt x="280" y="581"/>
                  </a:cubicBezTo>
                  <a:cubicBezTo>
                    <a:pt x="280" y="581"/>
                    <a:pt x="561" y="416"/>
                    <a:pt x="561" y="148"/>
                  </a:cubicBezTo>
                  <a:cubicBezTo>
                    <a:pt x="561" y="48"/>
                    <a:pt x="490" y="0"/>
                    <a:pt x="420" y="0"/>
                  </a:cubicBezTo>
                  <a:cubicBezTo>
                    <a:pt x="375" y="0"/>
                    <a:pt x="330" y="20"/>
                    <a:pt x="305" y="60"/>
                  </a:cubicBezTo>
                  <a:cubicBezTo>
                    <a:pt x="299" y="66"/>
                    <a:pt x="290" y="69"/>
                    <a:pt x="280" y="69"/>
                  </a:cubicBezTo>
                  <a:cubicBezTo>
                    <a:pt x="271" y="69"/>
                    <a:pt x="262" y="66"/>
                    <a:pt x="256" y="60"/>
                  </a:cubicBezTo>
                  <a:cubicBezTo>
                    <a:pt x="226" y="20"/>
                    <a:pt x="180" y="0"/>
                    <a:pt x="135" y="0"/>
                  </a:cubicBezTo>
                  <a:close/>
                </a:path>
              </a:pathLst>
            </a:custGeom>
            <a:solidFill>
              <a:srgbClr val="F9B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9"/>
            <p:cNvSpPr/>
            <p:nvPr/>
          </p:nvSpPr>
          <p:spPr>
            <a:xfrm flipH="1">
              <a:off x="2468206" y="738167"/>
              <a:ext cx="126599" cy="127386"/>
            </a:xfrm>
            <a:custGeom>
              <a:avLst/>
              <a:gdLst/>
              <a:ahLst/>
              <a:cxnLst/>
              <a:rect l="l" t="t" r="r" b="b"/>
              <a:pathLst>
                <a:path w="482" h="485" extrusionOk="0">
                  <a:moveTo>
                    <a:pt x="241" y="0"/>
                  </a:moveTo>
                  <a:cubicBezTo>
                    <a:pt x="113" y="0"/>
                    <a:pt x="1" y="104"/>
                    <a:pt x="1" y="241"/>
                  </a:cubicBezTo>
                  <a:cubicBezTo>
                    <a:pt x="1" y="369"/>
                    <a:pt x="113" y="485"/>
                    <a:pt x="241" y="485"/>
                  </a:cubicBezTo>
                  <a:cubicBezTo>
                    <a:pt x="381" y="485"/>
                    <a:pt x="482" y="369"/>
                    <a:pt x="482" y="241"/>
                  </a:cubicBezTo>
                  <a:cubicBezTo>
                    <a:pt x="482" y="104"/>
                    <a:pt x="381" y="0"/>
                    <a:pt x="241" y="0"/>
                  </a:cubicBezTo>
                  <a:close/>
                </a:path>
              </a:pathLst>
            </a:custGeom>
            <a:solidFill>
              <a:srgbClr val="F391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9"/>
            <p:cNvSpPr/>
            <p:nvPr/>
          </p:nvSpPr>
          <p:spPr>
            <a:xfrm flipH="1">
              <a:off x="3064689" y="801204"/>
              <a:ext cx="73280" cy="70654"/>
            </a:xfrm>
            <a:custGeom>
              <a:avLst/>
              <a:gdLst/>
              <a:ahLst/>
              <a:cxnLst/>
              <a:rect l="l" t="t" r="r" b="b"/>
              <a:pathLst>
                <a:path w="279" h="269" extrusionOk="0">
                  <a:moveTo>
                    <a:pt x="138" y="1"/>
                  </a:moveTo>
                  <a:cubicBezTo>
                    <a:pt x="62" y="1"/>
                    <a:pt x="1" y="53"/>
                    <a:pt x="1" y="129"/>
                  </a:cubicBezTo>
                  <a:cubicBezTo>
                    <a:pt x="1" y="217"/>
                    <a:pt x="62" y="269"/>
                    <a:pt x="138" y="269"/>
                  </a:cubicBezTo>
                  <a:cubicBezTo>
                    <a:pt x="214" y="269"/>
                    <a:pt x="278" y="217"/>
                    <a:pt x="278" y="129"/>
                  </a:cubicBezTo>
                  <a:cubicBezTo>
                    <a:pt x="278" y="53"/>
                    <a:pt x="214" y="1"/>
                    <a:pt x="138" y="1"/>
                  </a:cubicBezTo>
                  <a:close/>
                </a:path>
              </a:pathLst>
            </a:custGeom>
            <a:solidFill>
              <a:srgbClr val="F391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9"/>
            <p:cNvSpPr/>
            <p:nvPr/>
          </p:nvSpPr>
          <p:spPr>
            <a:xfrm flipH="1">
              <a:off x="1837840" y="1085395"/>
              <a:ext cx="70654" cy="69603"/>
            </a:xfrm>
            <a:custGeom>
              <a:avLst/>
              <a:gdLst/>
              <a:ahLst/>
              <a:cxnLst/>
              <a:rect l="l" t="t" r="r" b="b"/>
              <a:pathLst>
                <a:path w="269" h="265" extrusionOk="0">
                  <a:moveTo>
                    <a:pt x="141" y="0"/>
                  </a:moveTo>
                  <a:cubicBezTo>
                    <a:pt x="65" y="0"/>
                    <a:pt x="1" y="61"/>
                    <a:pt x="1" y="137"/>
                  </a:cubicBezTo>
                  <a:cubicBezTo>
                    <a:pt x="1" y="213"/>
                    <a:pt x="65" y="265"/>
                    <a:pt x="141" y="265"/>
                  </a:cubicBezTo>
                  <a:cubicBezTo>
                    <a:pt x="205" y="265"/>
                    <a:pt x="269" y="213"/>
                    <a:pt x="269" y="137"/>
                  </a:cubicBezTo>
                  <a:cubicBezTo>
                    <a:pt x="269" y="61"/>
                    <a:pt x="205" y="0"/>
                    <a:pt x="141" y="0"/>
                  </a:cubicBezTo>
                  <a:close/>
                </a:path>
              </a:pathLst>
            </a:custGeom>
            <a:solidFill>
              <a:srgbClr val="00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9"/>
            <p:cNvSpPr/>
            <p:nvPr/>
          </p:nvSpPr>
          <p:spPr>
            <a:xfrm flipH="1">
              <a:off x="1548135" y="934895"/>
              <a:ext cx="103485" cy="103485"/>
            </a:xfrm>
            <a:custGeom>
              <a:avLst/>
              <a:gdLst/>
              <a:ahLst/>
              <a:cxnLst/>
              <a:rect l="l" t="t" r="r" b="b"/>
              <a:pathLst>
                <a:path w="394" h="394" extrusionOk="0">
                  <a:moveTo>
                    <a:pt x="189" y="1"/>
                  </a:moveTo>
                  <a:cubicBezTo>
                    <a:pt x="89" y="1"/>
                    <a:pt x="0" y="89"/>
                    <a:pt x="0" y="205"/>
                  </a:cubicBezTo>
                  <a:cubicBezTo>
                    <a:pt x="0" y="305"/>
                    <a:pt x="89" y="393"/>
                    <a:pt x="189" y="393"/>
                  </a:cubicBezTo>
                  <a:cubicBezTo>
                    <a:pt x="305" y="393"/>
                    <a:pt x="393" y="305"/>
                    <a:pt x="393" y="205"/>
                  </a:cubicBezTo>
                  <a:cubicBezTo>
                    <a:pt x="393" y="89"/>
                    <a:pt x="305" y="1"/>
                    <a:pt x="189" y="1"/>
                  </a:cubicBezTo>
                  <a:close/>
                </a:path>
              </a:pathLst>
            </a:custGeom>
            <a:solidFill>
              <a:srgbClr val="F391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9"/>
            <p:cNvSpPr/>
            <p:nvPr/>
          </p:nvSpPr>
          <p:spPr>
            <a:xfrm flipH="1">
              <a:off x="1361914" y="1145280"/>
              <a:ext cx="56208" cy="56208"/>
            </a:xfrm>
            <a:custGeom>
              <a:avLst/>
              <a:gdLst/>
              <a:ahLst/>
              <a:cxnLst/>
              <a:rect l="l" t="t" r="r" b="b"/>
              <a:pathLst>
                <a:path w="214" h="214" extrusionOk="0">
                  <a:moveTo>
                    <a:pt x="113" y="0"/>
                  </a:moveTo>
                  <a:cubicBezTo>
                    <a:pt x="49" y="0"/>
                    <a:pt x="1" y="49"/>
                    <a:pt x="1" y="113"/>
                  </a:cubicBezTo>
                  <a:cubicBezTo>
                    <a:pt x="1" y="177"/>
                    <a:pt x="49" y="214"/>
                    <a:pt x="113" y="214"/>
                  </a:cubicBezTo>
                  <a:cubicBezTo>
                    <a:pt x="177" y="214"/>
                    <a:pt x="214" y="177"/>
                    <a:pt x="214" y="113"/>
                  </a:cubicBezTo>
                  <a:cubicBezTo>
                    <a:pt x="214" y="49"/>
                    <a:pt x="177" y="0"/>
                    <a:pt x="113" y="0"/>
                  </a:cubicBezTo>
                  <a:close/>
                </a:path>
              </a:pathLst>
            </a:custGeom>
            <a:solidFill>
              <a:srgbClr val="F9B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9"/>
            <p:cNvSpPr/>
            <p:nvPr/>
          </p:nvSpPr>
          <p:spPr>
            <a:xfrm flipH="1">
              <a:off x="1121850" y="794900"/>
              <a:ext cx="80372" cy="83523"/>
            </a:xfrm>
            <a:custGeom>
              <a:avLst/>
              <a:gdLst/>
              <a:ahLst/>
              <a:cxnLst/>
              <a:rect l="l" t="t" r="r" b="b"/>
              <a:pathLst>
                <a:path w="306" h="318" extrusionOk="0">
                  <a:moveTo>
                    <a:pt x="153" y="1"/>
                  </a:moveTo>
                  <a:cubicBezTo>
                    <a:pt x="65" y="1"/>
                    <a:pt x="1" y="77"/>
                    <a:pt x="1" y="153"/>
                  </a:cubicBezTo>
                  <a:cubicBezTo>
                    <a:pt x="1" y="241"/>
                    <a:pt x="65" y="317"/>
                    <a:pt x="153" y="317"/>
                  </a:cubicBezTo>
                  <a:cubicBezTo>
                    <a:pt x="245" y="317"/>
                    <a:pt x="306" y="241"/>
                    <a:pt x="306" y="153"/>
                  </a:cubicBezTo>
                  <a:cubicBezTo>
                    <a:pt x="306" y="77"/>
                    <a:pt x="245" y="1"/>
                    <a:pt x="153" y="1"/>
                  </a:cubicBezTo>
                  <a:close/>
                </a:path>
              </a:pathLst>
            </a:custGeom>
            <a:solidFill>
              <a:srgbClr val="F391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9"/>
            <p:cNvSpPr/>
            <p:nvPr/>
          </p:nvSpPr>
          <p:spPr>
            <a:xfrm flipH="1">
              <a:off x="1337750" y="771787"/>
              <a:ext cx="133953" cy="129750"/>
            </a:xfrm>
            <a:custGeom>
              <a:avLst/>
              <a:gdLst/>
              <a:ahLst/>
              <a:cxnLst/>
              <a:rect l="l" t="t" r="r" b="b"/>
              <a:pathLst>
                <a:path w="510" h="494" extrusionOk="0">
                  <a:moveTo>
                    <a:pt x="77" y="0"/>
                  </a:moveTo>
                  <a:cubicBezTo>
                    <a:pt x="37" y="0"/>
                    <a:pt x="1" y="25"/>
                    <a:pt x="1" y="64"/>
                  </a:cubicBezTo>
                  <a:lnTo>
                    <a:pt x="1" y="417"/>
                  </a:lnTo>
                  <a:cubicBezTo>
                    <a:pt x="1" y="469"/>
                    <a:pt x="37" y="494"/>
                    <a:pt x="77" y="494"/>
                  </a:cubicBezTo>
                  <a:lnTo>
                    <a:pt x="433" y="494"/>
                  </a:lnTo>
                  <a:cubicBezTo>
                    <a:pt x="470" y="494"/>
                    <a:pt x="509" y="469"/>
                    <a:pt x="509" y="417"/>
                  </a:cubicBezTo>
                  <a:lnTo>
                    <a:pt x="509" y="64"/>
                  </a:lnTo>
                  <a:cubicBezTo>
                    <a:pt x="509" y="25"/>
                    <a:pt x="470" y="0"/>
                    <a:pt x="433" y="0"/>
                  </a:cubicBezTo>
                  <a:close/>
                </a:path>
              </a:pathLst>
            </a:custGeom>
            <a:solidFill>
              <a:srgbClr val="E271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9"/>
            <p:cNvSpPr/>
            <p:nvPr/>
          </p:nvSpPr>
          <p:spPr>
            <a:xfrm flipH="1">
              <a:off x="1194604" y="605265"/>
              <a:ext cx="140256" cy="110051"/>
            </a:xfrm>
            <a:custGeom>
              <a:avLst/>
              <a:gdLst/>
              <a:ahLst/>
              <a:cxnLst/>
              <a:rect l="l" t="t" r="r" b="b"/>
              <a:pathLst>
                <a:path w="534" h="419" extrusionOk="0">
                  <a:moveTo>
                    <a:pt x="101" y="1"/>
                  </a:moveTo>
                  <a:cubicBezTo>
                    <a:pt x="37" y="1"/>
                    <a:pt x="0" y="62"/>
                    <a:pt x="37" y="126"/>
                  </a:cubicBezTo>
                  <a:lnTo>
                    <a:pt x="189" y="381"/>
                  </a:lnTo>
                  <a:cubicBezTo>
                    <a:pt x="209" y="406"/>
                    <a:pt x="238" y="418"/>
                    <a:pt x="265" y="418"/>
                  </a:cubicBezTo>
                  <a:cubicBezTo>
                    <a:pt x="292" y="418"/>
                    <a:pt x="317" y="406"/>
                    <a:pt x="329" y="381"/>
                  </a:cubicBezTo>
                  <a:lnTo>
                    <a:pt x="494" y="126"/>
                  </a:lnTo>
                  <a:cubicBezTo>
                    <a:pt x="533" y="62"/>
                    <a:pt x="494" y="1"/>
                    <a:pt x="430" y="1"/>
                  </a:cubicBezTo>
                  <a:close/>
                </a:path>
              </a:pathLst>
            </a:custGeom>
            <a:solidFill>
              <a:srgbClr val="E271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9"/>
            <p:cNvSpPr/>
            <p:nvPr/>
          </p:nvSpPr>
          <p:spPr>
            <a:xfrm flipH="1">
              <a:off x="1214566" y="988476"/>
              <a:ext cx="100333" cy="80372"/>
            </a:xfrm>
            <a:custGeom>
              <a:avLst/>
              <a:gdLst/>
              <a:ahLst/>
              <a:cxnLst/>
              <a:rect l="l" t="t" r="r" b="b"/>
              <a:pathLst>
                <a:path w="382" h="306" extrusionOk="0">
                  <a:moveTo>
                    <a:pt x="189" y="1"/>
                  </a:moveTo>
                  <a:lnTo>
                    <a:pt x="1" y="305"/>
                  </a:lnTo>
                  <a:lnTo>
                    <a:pt x="381" y="305"/>
                  </a:lnTo>
                  <a:lnTo>
                    <a:pt x="189" y="1"/>
                  </a:lnTo>
                  <a:close/>
                </a:path>
              </a:pathLst>
            </a:custGeom>
            <a:solidFill>
              <a:srgbClr val="00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9"/>
            <p:cNvSpPr/>
            <p:nvPr/>
          </p:nvSpPr>
          <p:spPr>
            <a:xfrm flipH="1">
              <a:off x="2894491" y="550108"/>
              <a:ext cx="107425" cy="81948"/>
            </a:xfrm>
            <a:custGeom>
              <a:avLst/>
              <a:gdLst/>
              <a:ahLst/>
              <a:cxnLst/>
              <a:rect l="l" t="t" r="r" b="b"/>
              <a:pathLst>
                <a:path w="409" h="312" extrusionOk="0">
                  <a:moveTo>
                    <a:pt x="203" y="1"/>
                  </a:moveTo>
                  <a:cubicBezTo>
                    <a:pt x="186" y="1"/>
                    <a:pt x="167" y="7"/>
                    <a:pt x="153" y="19"/>
                  </a:cubicBezTo>
                  <a:lnTo>
                    <a:pt x="28" y="235"/>
                  </a:lnTo>
                  <a:cubicBezTo>
                    <a:pt x="1" y="272"/>
                    <a:pt x="28" y="311"/>
                    <a:pt x="65" y="311"/>
                  </a:cubicBezTo>
                  <a:lnTo>
                    <a:pt x="345" y="311"/>
                  </a:lnTo>
                  <a:cubicBezTo>
                    <a:pt x="381" y="311"/>
                    <a:pt x="409" y="272"/>
                    <a:pt x="381" y="235"/>
                  </a:cubicBezTo>
                  <a:lnTo>
                    <a:pt x="244" y="19"/>
                  </a:lnTo>
                  <a:cubicBezTo>
                    <a:pt x="237" y="7"/>
                    <a:pt x="221" y="1"/>
                    <a:pt x="203" y="1"/>
                  </a:cubicBezTo>
                  <a:close/>
                </a:path>
              </a:pathLst>
            </a:custGeom>
            <a:solidFill>
              <a:srgbClr val="E271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9"/>
            <p:cNvSpPr/>
            <p:nvPr/>
          </p:nvSpPr>
          <p:spPr>
            <a:xfrm flipH="1">
              <a:off x="1584906" y="391728"/>
              <a:ext cx="503505" cy="422345"/>
            </a:xfrm>
            <a:custGeom>
              <a:avLst/>
              <a:gdLst/>
              <a:ahLst/>
              <a:cxnLst/>
              <a:rect l="l" t="t" r="r" b="b"/>
              <a:pathLst>
                <a:path w="1917" h="1608" extrusionOk="0">
                  <a:moveTo>
                    <a:pt x="128" y="1"/>
                  </a:moveTo>
                  <a:cubicBezTo>
                    <a:pt x="52" y="1"/>
                    <a:pt x="1" y="65"/>
                    <a:pt x="1" y="129"/>
                  </a:cubicBezTo>
                  <a:lnTo>
                    <a:pt x="1" y="1231"/>
                  </a:lnTo>
                  <a:cubicBezTo>
                    <a:pt x="1" y="1295"/>
                    <a:pt x="52" y="1359"/>
                    <a:pt x="128" y="1359"/>
                  </a:cubicBezTo>
                  <a:lnTo>
                    <a:pt x="1030" y="1359"/>
                  </a:lnTo>
                  <a:lnTo>
                    <a:pt x="1143" y="1560"/>
                  </a:lnTo>
                  <a:cubicBezTo>
                    <a:pt x="1162" y="1592"/>
                    <a:pt x="1194" y="1608"/>
                    <a:pt x="1226" y="1608"/>
                  </a:cubicBezTo>
                  <a:cubicBezTo>
                    <a:pt x="1258" y="1608"/>
                    <a:pt x="1289" y="1592"/>
                    <a:pt x="1307" y="1560"/>
                  </a:cubicBezTo>
                  <a:lnTo>
                    <a:pt x="1423" y="1359"/>
                  </a:lnTo>
                  <a:lnTo>
                    <a:pt x="1791" y="1359"/>
                  </a:lnTo>
                  <a:cubicBezTo>
                    <a:pt x="1852" y="1359"/>
                    <a:pt x="1916" y="1295"/>
                    <a:pt x="1916" y="1231"/>
                  </a:cubicBezTo>
                  <a:lnTo>
                    <a:pt x="1916" y="129"/>
                  </a:lnTo>
                  <a:cubicBezTo>
                    <a:pt x="1916" y="65"/>
                    <a:pt x="1852" y="1"/>
                    <a:pt x="1791" y="1"/>
                  </a:cubicBezTo>
                  <a:close/>
                </a:path>
              </a:pathLst>
            </a:custGeom>
            <a:solidFill>
              <a:srgbClr val="F9B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9"/>
            <p:cNvSpPr/>
            <p:nvPr/>
          </p:nvSpPr>
          <p:spPr>
            <a:xfrm flipH="1">
              <a:off x="1781895" y="435853"/>
              <a:ext cx="200141" cy="245843"/>
            </a:xfrm>
            <a:custGeom>
              <a:avLst/>
              <a:gdLst/>
              <a:ahLst/>
              <a:cxnLst/>
              <a:rect l="l" t="t" r="r" b="b"/>
              <a:pathLst>
                <a:path w="762" h="936" extrusionOk="0">
                  <a:moveTo>
                    <a:pt x="340" y="1"/>
                  </a:moveTo>
                  <a:cubicBezTo>
                    <a:pt x="307" y="1"/>
                    <a:pt x="275" y="23"/>
                    <a:pt x="269" y="73"/>
                  </a:cubicBezTo>
                  <a:cubicBezTo>
                    <a:pt x="269" y="189"/>
                    <a:pt x="333" y="277"/>
                    <a:pt x="333" y="277"/>
                  </a:cubicBezTo>
                  <a:lnTo>
                    <a:pt x="65" y="277"/>
                  </a:lnTo>
                  <a:cubicBezTo>
                    <a:pt x="28" y="277"/>
                    <a:pt x="1" y="302"/>
                    <a:pt x="1" y="341"/>
                  </a:cubicBezTo>
                  <a:lnTo>
                    <a:pt x="1" y="430"/>
                  </a:lnTo>
                  <a:cubicBezTo>
                    <a:pt x="1" y="454"/>
                    <a:pt x="28" y="478"/>
                    <a:pt x="52" y="478"/>
                  </a:cubicBezTo>
                  <a:lnTo>
                    <a:pt x="52" y="582"/>
                  </a:lnTo>
                  <a:cubicBezTo>
                    <a:pt x="52" y="606"/>
                    <a:pt x="77" y="646"/>
                    <a:pt x="116" y="646"/>
                  </a:cubicBezTo>
                  <a:lnTo>
                    <a:pt x="116" y="758"/>
                  </a:lnTo>
                  <a:cubicBezTo>
                    <a:pt x="116" y="798"/>
                    <a:pt x="141" y="822"/>
                    <a:pt x="180" y="822"/>
                  </a:cubicBezTo>
                  <a:lnTo>
                    <a:pt x="180" y="874"/>
                  </a:lnTo>
                  <a:cubicBezTo>
                    <a:pt x="180" y="911"/>
                    <a:pt x="205" y="935"/>
                    <a:pt x="244" y="935"/>
                  </a:cubicBezTo>
                  <a:lnTo>
                    <a:pt x="686" y="935"/>
                  </a:lnTo>
                  <a:cubicBezTo>
                    <a:pt x="738" y="935"/>
                    <a:pt x="762" y="899"/>
                    <a:pt x="762" y="859"/>
                  </a:cubicBezTo>
                  <a:lnTo>
                    <a:pt x="762" y="390"/>
                  </a:lnTo>
                  <a:cubicBezTo>
                    <a:pt x="762" y="366"/>
                    <a:pt x="750" y="326"/>
                    <a:pt x="713" y="314"/>
                  </a:cubicBezTo>
                  <a:cubicBezTo>
                    <a:pt x="561" y="265"/>
                    <a:pt x="445" y="125"/>
                    <a:pt x="421" y="61"/>
                  </a:cubicBezTo>
                  <a:cubicBezTo>
                    <a:pt x="409" y="23"/>
                    <a:pt x="374" y="1"/>
                    <a:pt x="3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9"/>
            <p:cNvSpPr/>
            <p:nvPr/>
          </p:nvSpPr>
          <p:spPr>
            <a:xfrm flipH="1">
              <a:off x="1691280" y="525418"/>
              <a:ext cx="70654" cy="156278"/>
            </a:xfrm>
            <a:custGeom>
              <a:avLst/>
              <a:gdLst/>
              <a:ahLst/>
              <a:cxnLst/>
              <a:rect l="l" t="t" r="r" b="b"/>
              <a:pathLst>
                <a:path w="269" h="595" extrusionOk="0">
                  <a:moveTo>
                    <a:pt x="91" y="0"/>
                  </a:moveTo>
                  <a:cubicBezTo>
                    <a:pt x="40" y="0"/>
                    <a:pt x="0" y="37"/>
                    <a:pt x="0" y="89"/>
                  </a:cubicBezTo>
                  <a:lnTo>
                    <a:pt x="0" y="506"/>
                  </a:lnTo>
                  <a:cubicBezTo>
                    <a:pt x="0" y="558"/>
                    <a:pt x="40" y="594"/>
                    <a:pt x="91" y="594"/>
                  </a:cubicBezTo>
                  <a:lnTo>
                    <a:pt x="180" y="594"/>
                  </a:lnTo>
                  <a:cubicBezTo>
                    <a:pt x="229" y="594"/>
                    <a:pt x="268" y="558"/>
                    <a:pt x="268" y="506"/>
                  </a:cubicBezTo>
                  <a:lnTo>
                    <a:pt x="268" y="89"/>
                  </a:lnTo>
                  <a:cubicBezTo>
                    <a:pt x="268" y="37"/>
                    <a:pt x="229" y="0"/>
                    <a:pt x="1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9"/>
            <p:cNvSpPr/>
            <p:nvPr/>
          </p:nvSpPr>
          <p:spPr>
            <a:xfrm flipH="1">
              <a:off x="2701704" y="700608"/>
              <a:ext cx="186483" cy="173351"/>
            </a:xfrm>
            <a:custGeom>
              <a:avLst/>
              <a:gdLst/>
              <a:ahLst/>
              <a:cxnLst/>
              <a:rect l="l" t="t" r="r" b="b"/>
              <a:pathLst>
                <a:path w="710" h="660" extrusionOk="0">
                  <a:moveTo>
                    <a:pt x="349" y="1"/>
                  </a:moveTo>
                  <a:cubicBezTo>
                    <a:pt x="330" y="1"/>
                    <a:pt x="311" y="11"/>
                    <a:pt x="305" y="31"/>
                  </a:cubicBezTo>
                  <a:lnTo>
                    <a:pt x="268" y="183"/>
                  </a:lnTo>
                  <a:cubicBezTo>
                    <a:pt x="253" y="207"/>
                    <a:pt x="241" y="219"/>
                    <a:pt x="216" y="219"/>
                  </a:cubicBezTo>
                  <a:lnTo>
                    <a:pt x="64" y="219"/>
                  </a:lnTo>
                  <a:cubicBezTo>
                    <a:pt x="12" y="219"/>
                    <a:pt x="0" y="271"/>
                    <a:pt x="24" y="296"/>
                  </a:cubicBezTo>
                  <a:lnTo>
                    <a:pt x="165" y="399"/>
                  </a:lnTo>
                  <a:cubicBezTo>
                    <a:pt x="177" y="411"/>
                    <a:pt x="177" y="424"/>
                    <a:pt x="177" y="448"/>
                  </a:cubicBezTo>
                  <a:lnTo>
                    <a:pt x="128" y="600"/>
                  </a:lnTo>
                  <a:cubicBezTo>
                    <a:pt x="119" y="631"/>
                    <a:pt x="146" y="660"/>
                    <a:pt x="177" y="660"/>
                  </a:cubicBezTo>
                  <a:cubicBezTo>
                    <a:pt x="186" y="660"/>
                    <a:pt x="195" y="657"/>
                    <a:pt x="204" y="652"/>
                  </a:cubicBezTo>
                  <a:lnTo>
                    <a:pt x="329" y="551"/>
                  </a:lnTo>
                  <a:cubicBezTo>
                    <a:pt x="337" y="544"/>
                    <a:pt x="347" y="540"/>
                    <a:pt x="356" y="540"/>
                  </a:cubicBezTo>
                  <a:cubicBezTo>
                    <a:pt x="366" y="540"/>
                    <a:pt x="375" y="544"/>
                    <a:pt x="381" y="551"/>
                  </a:cubicBezTo>
                  <a:lnTo>
                    <a:pt x="509" y="652"/>
                  </a:lnTo>
                  <a:cubicBezTo>
                    <a:pt x="517" y="657"/>
                    <a:pt x="526" y="660"/>
                    <a:pt x="535" y="660"/>
                  </a:cubicBezTo>
                  <a:cubicBezTo>
                    <a:pt x="565" y="660"/>
                    <a:pt x="594" y="631"/>
                    <a:pt x="585" y="600"/>
                  </a:cubicBezTo>
                  <a:lnTo>
                    <a:pt x="533" y="448"/>
                  </a:lnTo>
                  <a:cubicBezTo>
                    <a:pt x="521" y="424"/>
                    <a:pt x="533" y="411"/>
                    <a:pt x="545" y="399"/>
                  </a:cubicBezTo>
                  <a:lnTo>
                    <a:pt x="673" y="296"/>
                  </a:lnTo>
                  <a:cubicBezTo>
                    <a:pt x="710" y="271"/>
                    <a:pt x="698" y="219"/>
                    <a:pt x="649" y="219"/>
                  </a:cubicBezTo>
                  <a:lnTo>
                    <a:pt x="497" y="219"/>
                  </a:lnTo>
                  <a:cubicBezTo>
                    <a:pt x="469" y="219"/>
                    <a:pt x="457" y="207"/>
                    <a:pt x="445" y="183"/>
                  </a:cubicBezTo>
                  <a:lnTo>
                    <a:pt x="393" y="31"/>
                  </a:lnTo>
                  <a:cubicBezTo>
                    <a:pt x="387" y="11"/>
                    <a:pt x="368" y="1"/>
                    <a:pt x="349" y="1"/>
                  </a:cubicBezTo>
                  <a:close/>
                </a:path>
              </a:pathLst>
            </a:custGeom>
            <a:solidFill>
              <a:srgbClr val="F9B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9"/>
            <p:cNvSpPr/>
            <p:nvPr/>
          </p:nvSpPr>
          <p:spPr>
            <a:xfrm flipH="1">
              <a:off x="1564943" y="4320758"/>
              <a:ext cx="2056832" cy="457015"/>
            </a:xfrm>
            <a:custGeom>
              <a:avLst/>
              <a:gdLst/>
              <a:ahLst/>
              <a:cxnLst/>
              <a:rect l="l" t="t" r="r" b="b"/>
              <a:pathLst>
                <a:path w="7831" h="1740" extrusionOk="0">
                  <a:moveTo>
                    <a:pt x="1258" y="1"/>
                  </a:moveTo>
                  <a:cubicBezTo>
                    <a:pt x="878" y="1"/>
                    <a:pt x="533" y="245"/>
                    <a:pt x="381" y="598"/>
                  </a:cubicBezTo>
                  <a:lnTo>
                    <a:pt x="92" y="1323"/>
                  </a:lnTo>
                  <a:cubicBezTo>
                    <a:pt x="0" y="1511"/>
                    <a:pt x="153" y="1740"/>
                    <a:pt x="369" y="1740"/>
                  </a:cubicBezTo>
                  <a:lnTo>
                    <a:pt x="7462" y="1740"/>
                  </a:lnTo>
                  <a:cubicBezTo>
                    <a:pt x="7678" y="1740"/>
                    <a:pt x="7830" y="1511"/>
                    <a:pt x="7742" y="1323"/>
                  </a:cubicBezTo>
                  <a:lnTo>
                    <a:pt x="7450" y="598"/>
                  </a:lnTo>
                  <a:cubicBezTo>
                    <a:pt x="7297" y="245"/>
                    <a:pt x="6956" y="1"/>
                    <a:pt x="6576" y="1"/>
                  </a:cubicBezTo>
                  <a:close/>
                </a:path>
              </a:pathLst>
            </a:custGeom>
            <a:solidFill>
              <a:srgbClr val="E271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9"/>
            <p:cNvSpPr/>
            <p:nvPr/>
          </p:nvSpPr>
          <p:spPr>
            <a:xfrm flipH="1">
              <a:off x="1728051" y="3025090"/>
              <a:ext cx="786644" cy="1516030"/>
            </a:xfrm>
            <a:custGeom>
              <a:avLst/>
              <a:gdLst/>
              <a:ahLst/>
              <a:cxnLst/>
              <a:rect l="l" t="t" r="r" b="b"/>
              <a:pathLst>
                <a:path w="2995" h="5772" extrusionOk="0">
                  <a:moveTo>
                    <a:pt x="0" y="0"/>
                  </a:moveTo>
                  <a:lnTo>
                    <a:pt x="0" y="5506"/>
                  </a:lnTo>
                  <a:cubicBezTo>
                    <a:pt x="0" y="5659"/>
                    <a:pt x="673" y="5771"/>
                    <a:pt x="1496" y="5771"/>
                  </a:cubicBezTo>
                  <a:cubicBezTo>
                    <a:pt x="2333" y="5771"/>
                    <a:pt x="2994" y="5659"/>
                    <a:pt x="2994" y="5506"/>
                  </a:cubicBezTo>
                  <a:lnTo>
                    <a:pt x="2994" y="0"/>
                  </a:lnTo>
                  <a:close/>
                </a:path>
              </a:pathLst>
            </a:custGeom>
            <a:solidFill>
              <a:srgbClr val="F9B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9"/>
            <p:cNvSpPr/>
            <p:nvPr/>
          </p:nvSpPr>
          <p:spPr>
            <a:xfrm flipH="1">
              <a:off x="2214484" y="3717706"/>
              <a:ext cx="207495" cy="823416"/>
            </a:xfrm>
            <a:custGeom>
              <a:avLst/>
              <a:gdLst/>
              <a:ahLst/>
              <a:cxnLst/>
              <a:rect l="l" t="t" r="r" b="b"/>
              <a:pathLst>
                <a:path w="790" h="3135" extrusionOk="0">
                  <a:moveTo>
                    <a:pt x="789" y="1"/>
                  </a:moveTo>
                  <a:cubicBezTo>
                    <a:pt x="549" y="89"/>
                    <a:pt x="293" y="165"/>
                    <a:pt x="1" y="229"/>
                  </a:cubicBezTo>
                  <a:lnTo>
                    <a:pt x="1" y="3046"/>
                  </a:lnTo>
                  <a:cubicBezTo>
                    <a:pt x="205" y="3086"/>
                    <a:pt x="473" y="3122"/>
                    <a:pt x="789" y="3134"/>
                  </a:cubicBezTo>
                  <a:lnTo>
                    <a:pt x="789" y="1"/>
                  </a:lnTo>
                  <a:close/>
                </a:path>
              </a:pathLst>
            </a:custGeom>
            <a:solidFill>
              <a:srgbClr val="E68B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9"/>
            <p:cNvSpPr/>
            <p:nvPr/>
          </p:nvSpPr>
          <p:spPr>
            <a:xfrm flipH="1">
              <a:off x="1728051" y="3074731"/>
              <a:ext cx="786644" cy="723345"/>
            </a:xfrm>
            <a:custGeom>
              <a:avLst/>
              <a:gdLst/>
              <a:ahLst/>
              <a:cxnLst/>
              <a:rect l="l" t="t" r="r" b="b"/>
              <a:pathLst>
                <a:path w="2995" h="2754" extrusionOk="0">
                  <a:moveTo>
                    <a:pt x="2994" y="0"/>
                  </a:moveTo>
                  <a:cubicBezTo>
                    <a:pt x="2741" y="88"/>
                    <a:pt x="2233" y="152"/>
                    <a:pt x="1636" y="152"/>
                  </a:cubicBezTo>
                  <a:cubicBezTo>
                    <a:pt x="1483" y="268"/>
                    <a:pt x="1307" y="393"/>
                    <a:pt x="1142" y="497"/>
                  </a:cubicBezTo>
                  <a:lnTo>
                    <a:pt x="1142" y="2449"/>
                  </a:lnTo>
                  <a:cubicBezTo>
                    <a:pt x="1191" y="2424"/>
                    <a:pt x="1243" y="2412"/>
                    <a:pt x="1282" y="2385"/>
                  </a:cubicBezTo>
                  <a:cubicBezTo>
                    <a:pt x="2272" y="1980"/>
                    <a:pt x="2930" y="1054"/>
                    <a:pt x="2994" y="0"/>
                  </a:cubicBezTo>
                  <a:close/>
                  <a:moveTo>
                    <a:pt x="354" y="1002"/>
                  </a:moveTo>
                  <a:cubicBezTo>
                    <a:pt x="229" y="1090"/>
                    <a:pt x="101" y="1167"/>
                    <a:pt x="0" y="1230"/>
                  </a:cubicBezTo>
                  <a:lnTo>
                    <a:pt x="0" y="2753"/>
                  </a:lnTo>
                  <a:cubicBezTo>
                    <a:pt x="125" y="2741"/>
                    <a:pt x="241" y="2717"/>
                    <a:pt x="354" y="2677"/>
                  </a:cubicBezTo>
                  <a:lnTo>
                    <a:pt x="354" y="1002"/>
                  </a:lnTo>
                  <a:close/>
                </a:path>
              </a:pathLst>
            </a:custGeom>
            <a:solidFill>
              <a:srgbClr val="EA85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9"/>
            <p:cNvSpPr/>
            <p:nvPr/>
          </p:nvSpPr>
          <p:spPr>
            <a:xfrm flipH="1">
              <a:off x="2214484" y="3205007"/>
              <a:ext cx="207495" cy="573108"/>
            </a:xfrm>
            <a:custGeom>
              <a:avLst/>
              <a:gdLst/>
              <a:ahLst/>
              <a:cxnLst/>
              <a:rect l="l" t="t" r="r" b="b"/>
              <a:pathLst>
                <a:path w="790" h="2182" extrusionOk="0">
                  <a:moveTo>
                    <a:pt x="789" y="1"/>
                  </a:moveTo>
                  <a:cubicBezTo>
                    <a:pt x="509" y="189"/>
                    <a:pt x="244" y="366"/>
                    <a:pt x="1" y="506"/>
                  </a:cubicBezTo>
                  <a:lnTo>
                    <a:pt x="1" y="2181"/>
                  </a:lnTo>
                  <a:cubicBezTo>
                    <a:pt x="293" y="2117"/>
                    <a:pt x="549" y="2041"/>
                    <a:pt x="789" y="1953"/>
                  </a:cubicBezTo>
                  <a:lnTo>
                    <a:pt x="789" y="1"/>
                  </a:lnTo>
                  <a:close/>
                </a:path>
              </a:pathLst>
            </a:custGeom>
            <a:solidFill>
              <a:srgbClr val="DB69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9"/>
            <p:cNvSpPr/>
            <p:nvPr/>
          </p:nvSpPr>
          <p:spPr>
            <a:xfrm flipH="1">
              <a:off x="1681824" y="2894551"/>
              <a:ext cx="876209" cy="220365"/>
            </a:xfrm>
            <a:custGeom>
              <a:avLst/>
              <a:gdLst/>
              <a:ahLst/>
              <a:cxnLst/>
              <a:rect l="l" t="t" r="r" b="b"/>
              <a:pathLst>
                <a:path w="3336" h="839" extrusionOk="0">
                  <a:moveTo>
                    <a:pt x="1" y="1"/>
                  </a:moveTo>
                  <a:lnTo>
                    <a:pt x="1" y="546"/>
                  </a:lnTo>
                  <a:cubicBezTo>
                    <a:pt x="1" y="710"/>
                    <a:pt x="747" y="838"/>
                    <a:pt x="1661" y="838"/>
                  </a:cubicBezTo>
                  <a:cubicBezTo>
                    <a:pt x="2590" y="838"/>
                    <a:pt x="3336" y="710"/>
                    <a:pt x="3336" y="546"/>
                  </a:cubicBezTo>
                  <a:lnTo>
                    <a:pt x="3336" y="1"/>
                  </a:lnTo>
                  <a:close/>
                </a:path>
              </a:pathLst>
            </a:custGeom>
            <a:solidFill>
              <a:srgbClr val="F9B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9"/>
            <p:cNvSpPr/>
            <p:nvPr/>
          </p:nvSpPr>
          <p:spPr>
            <a:xfrm flipH="1">
              <a:off x="1681824" y="2814704"/>
              <a:ext cx="876209" cy="157066"/>
            </a:xfrm>
            <a:custGeom>
              <a:avLst/>
              <a:gdLst/>
              <a:ahLst/>
              <a:cxnLst/>
              <a:rect l="l" t="t" r="r" b="b"/>
              <a:pathLst>
                <a:path w="3336" h="598" extrusionOk="0">
                  <a:moveTo>
                    <a:pt x="1661" y="0"/>
                  </a:moveTo>
                  <a:cubicBezTo>
                    <a:pt x="747" y="0"/>
                    <a:pt x="1" y="140"/>
                    <a:pt x="1" y="305"/>
                  </a:cubicBezTo>
                  <a:cubicBezTo>
                    <a:pt x="1" y="469"/>
                    <a:pt x="747" y="597"/>
                    <a:pt x="1661" y="597"/>
                  </a:cubicBezTo>
                  <a:cubicBezTo>
                    <a:pt x="2590" y="597"/>
                    <a:pt x="3336" y="469"/>
                    <a:pt x="3336" y="305"/>
                  </a:cubicBezTo>
                  <a:cubicBezTo>
                    <a:pt x="3336" y="140"/>
                    <a:pt x="2590" y="0"/>
                    <a:pt x="1661" y="0"/>
                  </a:cubicBezTo>
                  <a:close/>
                </a:path>
              </a:pathLst>
            </a:custGeom>
            <a:solidFill>
              <a:srgbClr val="00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9"/>
            <p:cNvSpPr/>
            <p:nvPr/>
          </p:nvSpPr>
          <p:spPr>
            <a:xfrm flipH="1">
              <a:off x="1857801" y="1156837"/>
              <a:ext cx="667400" cy="601474"/>
            </a:xfrm>
            <a:custGeom>
              <a:avLst/>
              <a:gdLst/>
              <a:ahLst/>
              <a:cxnLst/>
              <a:rect l="l" t="t" r="r" b="b"/>
              <a:pathLst>
                <a:path w="2541" h="2290" extrusionOk="0">
                  <a:moveTo>
                    <a:pt x="1320" y="0"/>
                  </a:moveTo>
                  <a:cubicBezTo>
                    <a:pt x="1231" y="0"/>
                    <a:pt x="1134" y="15"/>
                    <a:pt x="1030" y="45"/>
                  </a:cubicBezTo>
                  <a:cubicBezTo>
                    <a:pt x="1030" y="45"/>
                    <a:pt x="610" y="57"/>
                    <a:pt x="485" y="654"/>
                  </a:cubicBezTo>
                  <a:cubicBezTo>
                    <a:pt x="369" y="1199"/>
                    <a:pt x="229" y="1668"/>
                    <a:pt x="28" y="1884"/>
                  </a:cubicBezTo>
                  <a:cubicBezTo>
                    <a:pt x="1" y="1909"/>
                    <a:pt x="13" y="1960"/>
                    <a:pt x="40" y="1997"/>
                  </a:cubicBezTo>
                  <a:cubicBezTo>
                    <a:pt x="180" y="2088"/>
                    <a:pt x="534" y="2277"/>
                    <a:pt x="1195" y="2289"/>
                  </a:cubicBezTo>
                  <a:cubicBezTo>
                    <a:pt x="1222" y="2290"/>
                    <a:pt x="1248" y="2290"/>
                    <a:pt x="1274" y="2290"/>
                  </a:cubicBezTo>
                  <a:cubicBezTo>
                    <a:pt x="1936" y="2290"/>
                    <a:pt x="2331" y="2146"/>
                    <a:pt x="2489" y="2073"/>
                  </a:cubicBezTo>
                  <a:cubicBezTo>
                    <a:pt x="2525" y="2061"/>
                    <a:pt x="2541" y="2012"/>
                    <a:pt x="2525" y="1973"/>
                  </a:cubicBezTo>
                  <a:cubicBezTo>
                    <a:pt x="2437" y="1808"/>
                    <a:pt x="2236" y="1376"/>
                    <a:pt x="2133" y="882"/>
                  </a:cubicBezTo>
                  <a:cubicBezTo>
                    <a:pt x="2016" y="353"/>
                    <a:pt x="1760" y="0"/>
                    <a:pt x="1320" y="0"/>
                  </a:cubicBezTo>
                  <a:close/>
                </a:path>
              </a:pathLst>
            </a:custGeom>
            <a:solidFill>
              <a:srgbClr val="001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9"/>
            <p:cNvSpPr/>
            <p:nvPr/>
          </p:nvSpPr>
          <p:spPr>
            <a:xfrm flipH="1">
              <a:off x="2124919" y="1708934"/>
              <a:ext cx="648489" cy="860975"/>
            </a:xfrm>
            <a:custGeom>
              <a:avLst/>
              <a:gdLst/>
              <a:ahLst/>
              <a:cxnLst/>
              <a:rect l="l" t="t" r="r" b="b"/>
              <a:pathLst>
                <a:path w="2469" h="3278" extrusionOk="0">
                  <a:moveTo>
                    <a:pt x="1602" y="1"/>
                  </a:moveTo>
                  <a:cubicBezTo>
                    <a:pt x="1201" y="1"/>
                    <a:pt x="776" y="540"/>
                    <a:pt x="565" y="1052"/>
                  </a:cubicBezTo>
                  <a:cubicBezTo>
                    <a:pt x="324" y="1646"/>
                    <a:pt x="60" y="2459"/>
                    <a:pt x="32" y="2776"/>
                  </a:cubicBezTo>
                  <a:cubicBezTo>
                    <a:pt x="0" y="3084"/>
                    <a:pt x="164" y="3278"/>
                    <a:pt x="416" y="3278"/>
                  </a:cubicBezTo>
                  <a:cubicBezTo>
                    <a:pt x="548" y="3278"/>
                    <a:pt x="705" y="3225"/>
                    <a:pt x="870" y="3108"/>
                  </a:cubicBezTo>
                  <a:cubicBezTo>
                    <a:pt x="1262" y="2828"/>
                    <a:pt x="2468" y="327"/>
                    <a:pt x="1771" y="35"/>
                  </a:cubicBezTo>
                  <a:cubicBezTo>
                    <a:pt x="1716" y="11"/>
                    <a:pt x="1659" y="1"/>
                    <a:pt x="1602" y="1"/>
                  </a:cubicBezTo>
                  <a:close/>
                </a:path>
              </a:pathLst>
            </a:custGeom>
            <a:solidFill>
              <a:srgbClr val="E271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9"/>
            <p:cNvSpPr/>
            <p:nvPr/>
          </p:nvSpPr>
          <p:spPr>
            <a:xfrm flipH="1">
              <a:off x="2048224" y="2551788"/>
              <a:ext cx="1035639" cy="590180"/>
            </a:xfrm>
            <a:custGeom>
              <a:avLst/>
              <a:gdLst/>
              <a:ahLst/>
              <a:cxnLst/>
              <a:rect l="l" t="t" r="r" b="b"/>
              <a:pathLst>
                <a:path w="3943" h="2247" extrusionOk="0">
                  <a:moveTo>
                    <a:pt x="2623" y="0"/>
                  </a:moveTo>
                  <a:cubicBezTo>
                    <a:pt x="2571" y="0"/>
                    <a:pt x="2520" y="4"/>
                    <a:pt x="2472" y="12"/>
                  </a:cubicBezTo>
                  <a:cubicBezTo>
                    <a:pt x="2472" y="12"/>
                    <a:pt x="1150" y="380"/>
                    <a:pt x="568" y="901"/>
                  </a:cubicBezTo>
                  <a:cubicBezTo>
                    <a:pt x="0" y="1407"/>
                    <a:pt x="295" y="2246"/>
                    <a:pt x="1069" y="2246"/>
                  </a:cubicBezTo>
                  <a:cubicBezTo>
                    <a:pt x="1091" y="2246"/>
                    <a:pt x="1114" y="2245"/>
                    <a:pt x="1138" y="2244"/>
                  </a:cubicBezTo>
                  <a:cubicBezTo>
                    <a:pt x="1963" y="2183"/>
                    <a:pt x="3943" y="797"/>
                    <a:pt x="3943" y="797"/>
                  </a:cubicBezTo>
                  <a:lnTo>
                    <a:pt x="3918" y="380"/>
                  </a:lnTo>
                  <a:cubicBezTo>
                    <a:pt x="3918" y="380"/>
                    <a:pt x="3169" y="0"/>
                    <a:pt x="2623" y="0"/>
                  </a:cubicBezTo>
                  <a:close/>
                </a:path>
              </a:pathLst>
            </a:custGeom>
            <a:solidFill>
              <a:srgbClr val="1F3E00"/>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9"/>
            <p:cNvSpPr/>
            <p:nvPr/>
          </p:nvSpPr>
          <p:spPr>
            <a:xfrm flipH="1">
              <a:off x="2321646" y="2700975"/>
              <a:ext cx="443357" cy="293908"/>
            </a:xfrm>
            <a:custGeom>
              <a:avLst/>
              <a:gdLst/>
              <a:ahLst/>
              <a:cxnLst/>
              <a:rect l="l" t="t" r="r" b="b"/>
              <a:pathLst>
                <a:path w="1688" h="1119" extrusionOk="0">
                  <a:moveTo>
                    <a:pt x="1687" y="1"/>
                  </a:moveTo>
                  <a:cubicBezTo>
                    <a:pt x="1575" y="1"/>
                    <a:pt x="609" y="92"/>
                    <a:pt x="0" y="686"/>
                  </a:cubicBezTo>
                  <a:cubicBezTo>
                    <a:pt x="28" y="777"/>
                    <a:pt x="40" y="866"/>
                    <a:pt x="52" y="978"/>
                  </a:cubicBezTo>
                  <a:lnTo>
                    <a:pt x="52" y="991"/>
                  </a:lnTo>
                  <a:lnTo>
                    <a:pt x="52" y="1006"/>
                  </a:lnTo>
                  <a:lnTo>
                    <a:pt x="52" y="1018"/>
                  </a:lnTo>
                  <a:lnTo>
                    <a:pt x="52" y="1030"/>
                  </a:lnTo>
                  <a:cubicBezTo>
                    <a:pt x="52" y="1042"/>
                    <a:pt x="64" y="1055"/>
                    <a:pt x="64" y="1067"/>
                  </a:cubicBezTo>
                  <a:cubicBezTo>
                    <a:pt x="76" y="1094"/>
                    <a:pt x="76" y="1106"/>
                    <a:pt x="88" y="1119"/>
                  </a:cubicBezTo>
                  <a:cubicBezTo>
                    <a:pt x="621" y="686"/>
                    <a:pt x="1258" y="257"/>
                    <a:pt x="1687" y="1"/>
                  </a:cubicBezTo>
                  <a:close/>
                </a:path>
              </a:pathLst>
            </a:custGeom>
            <a:solidFill>
              <a:srgbClr val="00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9"/>
            <p:cNvSpPr/>
            <p:nvPr/>
          </p:nvSpPr>
          <p:spPr>
            <a:xfrm flipH="1">
              <a:off x="1791350" y="2628746"/>
              <a:ext cx="1588785" cy="1880329"/>
            </a:xfrm>
            <a:custGeom>
              <a:avLst/>
              <a:gdLst/>
              <a:ahLst/>
              <a:cxnLst/>
              <a:rect l="l" t="t" r="r" b="b"/>
              <a:pathLst>
                <a:path w="6049" h="7159" extrusionOk="0">
                  <a:moveTo>
                    <a:pt x="4982" y="0"/>
                  </a:moveTo>
                  <a:cubicBezTo>
                    <a:pt x="4758" y="0"/>
                    <a:pt x="4568" y="6"/>
                    <a:pt x="4501" y="23"/>
                  </a:cubicBezTo>
                  <a:cubicBezTo>
                    <a:pt x="4297" y="75"/>
                    <a:pt x="2153" y="1433"/>
                    <a:pt x="1645" y="2195"/>
                  </a:cubicBezTo>
                  <a:cubicBezTo>
                    <a:pt x="1441" y="2499"/>
                    <a:pt x="1252" y="3133"/>
                    <a:pt x="1075" y="3793"/>
                  </a:cubicBezTo>
                  <a:cubicBezTo>
                    <a:pt x="1048" y="3882"/>
                    <a:pt x="1036" y="3958"/>
                    <a:pt x="1011" y="4046"/>
                  </a:cubicBezTo>
                  <a:cubicBezTo>
                    <a:pt x="984" y="4134"/>
                    <a:pt x="972" y="4223"/>
                    <a:pt x="947" y="4326"/>
                  </a:cubicBezTo>
                  <a:cubicBezTo>
                    <a:pt x="743" y="5164"/>
                    <a:pt x="579" y="5962"/>
                    <a:pt x="515" y="6138"/>
                  </a:cubicBezTo>
                  <a:cubicBezTo>
                    <a:pt x="478" y="6254"/>
                    <a:pt x="402" y="6406"/>
                    <a:pt x="326" y="6546"/>
                  </a:cubicBezTo>
                  <a:cubicBezTo>
                    <a:pt x="170" y="6858"/>
                    <a:pt x="1" y="7158"/>
                    <a:pt x="82" y="7158"/>
                  </a:cubicBezTo>
                  <a:cubicBezTo>
                    <a:pt x="86" y="7158"/>
                    <a:pt x="91" y="7157"/>
                    <a:pt x="98" y="7156"/>
                  </a:cubicBezTo>
                  <a:cubicBezTo>
                    <a:pt x="274" y="7092"/>
                    <a:pt x="871" y="6763"/>
                    <a:pt x="871" y="6763"/>
                  </a:cubicBezTo>
                  <a:lnTo>
                    <a:pt x="896" y="6851"/>
                  </a:lnTo>
                  <a:cubicBezTo>
                    <a:pt x="905" y="6878"/>
                    <a:pt x="929" y="6892"/>
                    <a:pt x="951" y="6892"/>
                  </a:cubicBezTo>
                  <a:cubicBezTo>
                    <a:pt x="959" y="6892"/>
                    <a:pt x="966" y="6891"/>
                    <a:pt x="972" y="6888"/>
                  </a:cubicBezTo>
                  <a:lnTo>
                    <a:pt x="984" y="6875"/>
                  </a:lnTo>
                  <a:cubicBezTo>
                    <a:pt x="999" y="6863"/>
                    <a:pt x="999" y="6863"/>
                    <a:pt x="999" y="6851"/>
                  </a:cubicBezTo>
                  <a:cubicBezTo>
                    <a:pt x="1011" y="6799"/>
                    <a:pt x="1036" y="6623"/>
                    <a:pt x="1100" y="6394"/>
                  </a:cubicBezTo>
                  <a:cubicBezTo>
                    <a:pt x="1151" y="6230"/>
                    <a:pt x="1240" y="6038"/>
                    <a:pt x="1340" y="5861"/>
                  </a:cubicBezTo>
                  <a:cubicBezTo>
                    <a:pt x="1456" y="5669"/>
                    <a:pt x="1721" y="5225"/>
                    <a:pt x="2013" y="4756"/>
                  </a:cubicBezTo>
                  <a:cubicBezTo>
                    <a:pt x="2050" y="4680"/>
                    <a:pt x="2089" y="4616"/>
                    <a:pt x="2141" y="4539"/>
                  </a:cubicBezTo>
                  <a:cubicBezTo>
                    <a:pt x="2190" y="4451"/>
                    <a:pt x="2242" y="4363"/>
                    <a:pt x="2306" y="4275"/>
                  </a:cubicBezTo>
                  <a:cubicBezTo>
                    <a:pt x="2674" y="3653"/>
                    <a:pt x="3003" y="3108"/>
                    <a:pt x="3003" y="3108"/>
                  </a:cubicBezTo>
                  <a:cubicBezTo>
                    <a:pt x="3003" y="3108"/>
                    <a:pt x="4398" y="2271"/>
                    <a:pt x="5223" y="1634"/>
                  </a:cubicBezTo>
                  <a:cubicBezTo>
                    <a:pt x="6048" y="1013"/>
                    <a:pt x="6009" y="23"/>
                    <a:pt x="6009" y="23"/>
                  </a:cubicBezTo>
                  <a:cubicBezTo>
                    <a:pt x="6009" y="23"/>
                    <a:pt x="5428" y="0"/>
                    <a:pt x="4982" y="0"/>
                  </a:cubicBezTo>
                  <a:close/>
                </a:path>
              </a:pathLst>
            </a:custGeom>
            <a:solidFill>
              <a:srgbClr val="F6AB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9"/>
            <p:cNvSpPr/>
            <p:nvPr/>
          </p:nvSpPr>
          <p:spPr>
            <a:xfrm flipH="1">
              <a:off x="2791268" y="3688027"/>
              <a:ext cx="340135" cy="263440"/>
            </a:xfrm>
            <a:custGeom>
              <a:avLst/>
              <a:gdLst/>
              <a:ahLst/>
              <a:cxnLst/>
              <a:rect l="l" t="t" r="r" b="b"/>
              <a:pathLst>
                <a:path w="1295" h="1003" extrusionOk="0">
                  <a:moveTo>
                    <a:pt x="64" y="1"/>
                  </a:moveTo>
                  <a:lnTo>
                    <a:pt x="64" y="13"/>
                  </a:lnTo>
                  <a:cubicBezTo>
                    <a:pt x="37" y="101"/>
                    <a:pt x="25" y="190"/>
                    <a:pt x="0" y="293"/>
                  </a:cubicBezTo>
                  <a:cubicBezTo>
                    <a:pt x="0" y="293"/>
                    <a:pt x="165" y="750"/>
                    <a:pt x="890" y="1003"/>
                  </a:cubicBezTo>
                  <a:cubicBezTo>
                    <a:pt x="950" y="915"/>
                    <a:pt x="1002" y="811"/>
                    <a:pt x="1066" y="723"/>
                  </a:cubicBezTo>
                  <a:cubicBezTo>
                    <a:pt x="1103" y="647"/>
                    <a:pt x="1142" y="583"/>
                    <a:pt x="1194" y="506"/>
                  </a:cubicBezTo>
                  <a:cubicBezTo>
                    <a:pt x="1231" y="446"/>
                    <a:pt x="1255" y="394"/>
                    <a:pt x="1295" y="330"/>
                  </a:cubicBezTo>
                  <a:lnTo>
                    <a:pt x="64" y="1"/>
                  </a:lnTo>
                  <a:close/>
                </a:path>
              </a:pathLst>
            </a:custGeom>
            <a:solidFill>
              <a:srgbClr val="E16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9"/>
            <p:cNvSpPr/>
            <p:nvPr/>
          </p:nvSpPr>
          <p:spPr>
            <a:xfrm flipH="1">
              <a:off x="3091217" y="4308151"/>
              <a:ext cx="288918" cy="200929"/>
            </a:xfrm>
            <a:custGeom>
              <a:avLst/>
              <a:gdLst/>
              <a:ahLst/>
              <a:cxnLst/>
              <a:rect l="l" t="t" r="r" b="b"/>
              <a:pathLst>
                <a:path w="1100" h="765" extrusionOk="0">
                  <a:moveTo>
                    <a:pt x="1100" y="0"/>
                  </a:moveTo>
                  <a:lnTo>
                    <a:pt x="1100" y="0"/>
                  </a:lnTo>
                  <a:cubicBezTo>
                    <a:pt x="938" y="92"/>
                    <a:pt x="584" y="270"/>
                    <a:pt x="438" y="270"/>
                  </a:cubicBezTo>
                  <a:cubicBezTo>
                    <a:pt x="424" y="270"/>
                    <a:pt x="412" y="269"/>
                    <a:pt x="402" y="265"/>
                  </a:cubicBezTo>
                  <a:cubicBezTo>
                    <a:pt x="338" y="241"/>
                    <a:pt x="326" y="201"/>
                    <a:pt x="326" y="152"/>
                  </a:cubicBezTo>
                  <a:cubicBezTo>
                    <a:pt x="170" y="464"/>
                    <a:pt x="1" y="764"/>
                    <a:pt x="82" y="764"/>
                  </a:cubicBezTo>
                  <a:cubicBezTo>
                    <a:pt x="86" y="764"/>
                    <a:pt x="91" y="763"/>
                    <a:pt x="98" y="762"/>
                  </a:cubicBezTo>
                  <a:cubicBezTo>
                    <a:pt x="274" y="698"/>
                    <a:pt x="871" y="369"/>
                    <a:pt x="871" y="369"/>
                  </a:cubicBezTo>
                  <a:lnTo>
                    <a:pt x="896" y="457"/>
                  </a:lnTo>
                  <a:cubicBezTo>
                    <a:pt x="905" y="484"/>
                    <a:pt x="929" y="498"/>
                    <a:pt x="951" y="498"/>
                  </a:cubicBezTo>
                  <a:cubicBezTo>
                    <a:pt x="959" y="498"/>
                    <a:pt x="966" y="497"/>
                    <a:pt x="972" y="494"/>
                  </a:cubicBezTo>
                  <a:lnTo>
                    <a:pt x="984" y="481"/>
                  </a:lnTo>
                  <a:cubicBezTo>
                    <a:pt x="999" y="469"/>
                    <a:pt x="999" y="469"/>
                    <a:pt x="999" y="457"/>
                  </a:cubicBezTo>
                  <a:cubicBezTo>
                    <a:pt x="1011" y="405"/>
                    <a:pt x="1036" y="229"/>
                    <a:pt x="1100" y="0"/>
                  </a:cubicBezTo>
                  <a:close/>
                </a:path>
              </a:pathLst>
            </a:custGeom>
            <a:solidFill>
              <a:srgbClr val="1F3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9"/>
            <p:cNvSpPr/>
            <p:nvPr/>
          </p:nvSpPr>
          <p:spPr>
            <a:xfrm flipH="1">
              <a:off x="1791350" y="2628746"/>
              <a:ext cx="1323243" cy="1192442"/>
            </a:xfrm>
            <a:custGeom>
              <a:avLst/>
              <a:gdLst/>
              <a:ahLst/>
              <a:cxnLst/>
              <a:rect l="l" t="t" r="r" b="b"/>
              <a:pathLst>
                <a:path w="5038" h="4540" extrusionOk="0">
                  <a:moveTo>
                    <a:pt x="3971" y="0"/>
                  </a:moveTo>
                  <a:cubicBezTo>
                    <a:pt x="3747" y="0"/>
                    <a:pt x="3557" y="6"/>
                    <a:pt x="3490" y="23"/>
                  </a:cubicBezTo>
                  <a:cubicBezTo>
                    <a:pt x="3286" y="75"/>
                    <a:pt x="1206" y="1342"/>
                    <a:pt x="634" y="2195"/>
                  </a:cubicBezTo>
                  <a:cubicBezTo>
                    <a:pt x="405" y="2536"/>
                    <a:pt x="189" y="3285"/>
                    <a:pt x="0" y="4046"/>
                  </a:cubicBezTo>
                  <a:cubicBezTo>
                    <a:pt x="201" y="4235"/>
                    <a:pt x="558" y="4503"/>
                    <a:pt x="1130" y="4539"/>
                  </a:cubicBezTo>
                  <a:cubicBezTo>
                    <a:pt x="1547" y="3830"/>
                    <a:pt x="1992" y="3108"/>
                    <a:pt x="1992" y="3108"/>
                  </a:cubicBezTo>
                  <a:cubicBezTo>
                    <a:pt x="1992" y="3108"/>
                    <a:pt x="3387" y="2271"/>
                    <a:pt x="4212" y="1634"/>
                  </a:cubicBezTo>
                  <a:cubicBezTo>
                    <a:pt x="5037" y="1013"/>
                    <a:pt x="4998" y="23"/>
                    <a:pt x="4998" y="23"/>
                  </a:cubicBezTo>
                  <a:cubicBezTo>
                    <a:pt x="4998" y="23"/>
                    <a:pt x="4417" y="0"/>
                    <a:pt x="3971" y="0"/>
                  </a:cubicBezTo>
                  <a:close/>
                </a:path>
              </a:pathLst>
            </a:custGeom>
            <a:solidFill>
              <a:srgbClr val="1F3E00"/>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9"/>
            <p:cNvSpPr/>
            <p:nvPr/>
          </p:nvSpPr>
          <p:spPr>
            <a:xfrm flipH="1">
              <a:off x="2591390" y="3437718"/>
              <a:ext cx="86413" cy="147611"/>
            </a:xfrm>
            <a:custGeom>
              <a:avLst/>
              <a:gdLst/>
              <a:ahLst/>
              <a:cxnLst/>
              <a:rect l="l" t="t" r="r" b="b"/>
              <a:pathLst>
                <a:path w="329" h="562" extrusionOk="0">
                  <a:moveTo>
                    <a:pt x="24" y="1"/>
                  </a:moveTo>
                  <a:lnTo>
                    <a:pt x="24" y="89"/>
                  </a:lnTo>
                  <a:lnTo>
                    <a:pt x="24" y="104"/>
                  </a:lnTo>
                  <a:lnTo>
                    <a:pt x="24" y="116"/>
                  </a:lnTo>
                  <a:lnTo>
                    <a:pt x="24" y="129"/>
                  </a:lnTo>
                  <a:cubicBezTo>
                    <a:pt x="24" y="217"/>
                    <a:pt x="12" y="305"/>
                    <a:pt x="12" y="381"/>
                  </a:cubicBezTo>
                  <a:cubicBezTo>
                    <a:pt x="12" y="445"/>
                    <a:pt x="12" y="509"/>
                    <a:pt x="0" y="561"/>
                  </a:cubicBezTo>
                  <a:cubicBezTo>
                    <a:pt x="189" y="241"/>
                    <a:pt x="329" y="28"/>
                    <a:pt x="329" y="28"/>
                  </a:cubicBezTo>
                  <a:lnTo>
                    <a:pt x="329" y="28"/>
                  </a:lnTo>
                  <a:cubicBezTo>
                    <a:pt x="305" y="40"/>
                    <a:pt x="277" y="40"/>
                    <a:pt x="253" y="40"/>
                  </a:cubicBezTo>
                  <a:cubicBezTo>
                    <a:pt x="189" y="40"/>
                    <a:pt x="113" y="28"/>
                    <a:pt x="24" y="1"/>
                  </a:cubicBezTo>
                  <a:close/>
                </a:path>
              </a:pathLst>
            </a:custGeom>
            <a:solidFill>
              <a:srgbClr val="00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9"/>
            <p:cNvSpPr/>
            <p:nvPr/>
          </p:nvSpPr>
          <p:spPr>
            <a:xfrm flipH="1">
              <a:off x="2934414" y="3477641"/>
              <a:ext cx="180180" cy="323588"/>
            </a:xfrm>
            <a:custGeom>
              <a:avLst/>
              <a:gdLst/>
              <a:ahLst/>
              <a:cxnLst/>
              <a:rect l="l" t="t" r="r" b="b"/>
              <a:pathLst>
                <a:path w="686" h="1232" extrusionOk="0">
                  <a:moveTo>
                    <a:pt x="216" y="1"/>
                  </a:moveTo>
                  <a:cubicBezTo>
                    <a:pt x="140" y="257"/>
                    <a:pt x="76" y="534"/>
                    <a:pt x="0" y="814"/>
                  </a:cubicBezTo>
                  <a:cubicBezTo>
                    <a:pt x="140" y="954"/>
                    <a:pt x="369" y="1131"/>
                    <a:pt x="685" y="1231"/>
                  </a:cubicBezTo>
                  <a:cubicBezTo>
                    <a:pt x="622" y="1079"/>
                    <a:pt x="558" y="927"/>
                    <a:pt x="494" y="762"/>
                  </a:cubicBezTo>
                  <a:cubicBezTo>
                    <a:pt x="457" y="650"/>
                    <a:pt x="417" y="534"/>
                    <a:pt x="369" y="421"/>
                  </a:cubicBezTo>
                  <a:cubicBezTo>
                    <a:pt x="354" y="369"/>
                    <a:pt x="329" y="306"/>
                    <a:pt x="317" y="257"/>
                  </a:cubicBezTo>
                  <a:cubicBezTo>
                    <a:pt x="277" y="165"/>
                    <a:pt x="241" y="77"/>
                    <a:pt x="216" y="1"/>
                  </a:cubicBezTo>
                  <a:close/>
                </a:path>
              </a:pathLst>
            </a:custGeom>
            <a:solidFill>
              <a:srgbClr val="00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9"/>
            <p:cNvSpPr/>
            <p:nvPr/>
          </p:nvSpPr>
          <p:spPr>
            <a:xfrm flipH="1">
              <a:off x="2021696" y="2840970"/>
              <a:ext cx="849681" cy="863339"/>
            </a:xfrm>
            <a:custGeom>
              <a:avLst/>
              <a:gdLst/>
              <a:ahLst/>
              <a:cxnLst/>
              <a:rect l="l" t="t" r="r" b="b"/>
              <a:pathLst>
                <a:path w="3235" h="3287" extrusionOk="0">
                  <a:moveTo>
                    <a:pt x="3198" y="1"/>
                  </a:moveTo>
                  <a:cubicBezTo>
                    <a:pt x="3198" y="16"/>
                    <a:pt x="3186" y="16"/>
                    <a:pt x="3173" y="40"/>
                  </a:cubicBezTo>
                  <a:cubicBezTo>
                    <a:pt x="3033" y="181"/>
                    <a:pt x="2397" y="802"/>
                    <a:pt x="1179" y="1575"/>
                  </a:cubicBezTo>
                  <a:lnTo>
                    <a:pt x="1179" y="1588"/>
                  </a:lnTo>
                  <a:lnTo>
                    <a:pt x="786" y="1856"/>
                  </a:lnTo>
                  <a:lnTo>
                    <a:pt x="786" y="1868"/>
                  </a:lnTo>
                  <a:lnTo>
                    <a:pt x="0" y="3262"/>
                  </a:lnTo>
                  <a:cubicBezTo>
                    <a:pt x="0" y="3262"/>
                    <a:pt x="0" y="3275"/>
                    <a:pt x="12" y="3275"/>
                  </a:cubicBezTo>
                  <a:cubicBezTo>
                    <a:pt x="18" y="3282"/>
                    <a:pt x="21" y="3286"/>
                    <a:pt x="24" y="3286"/>
                  </a:cubicBezTo>
                  <a:cubicBezTo>
                    <a:pt x="27" y="3286"/>
                    <a:pt x="31" y="3282"/>
                    <a:pt x="37" y="3275"/>
                  </a:cubicBezTo>
                  <a:lnTo>
                    <a:pt x="813" y="1892"/>
                  </a:lnTo>
                  <a:lnTo>
                    <a:pt x="1194" y="1615"/>
                  </a:lnTo>
                  <a:cubicBezTo>
                    <a:pt x="2601" y="713"/>
                    <a:pt x="3222" y="28"/>
                    <a:pt x="3222" y="28"/>
                  </a:cubicBezTo>
                  <a:cubicBezTo>
                    <a:pt x="3234" y="28"/>
                    <a:pt x="3234" y="16"/>
                    <a:pt x="3222" y="1"/>
                  </a:cubicBezTo>
                  <a:close/>
                </a:path>
              </a:pathLst>
            </a:custGeom>
            <a:solidFill>
              <a:srgbClr val="00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9"/>
            <p:cNvSpPr/>
            <p:nvPr/>
          </p:nvSpPr>
          <p:spPr>
            <a:xfrm flipH="1">
              <a:off x="2291178" y="2681014"/>
              <a:ext cx="433902" cy="304152"/>
            </a:xfrm>
            <a:custGeom>
              <a:avLst/>
              <a:gdLst/>
              <a:ahLst/>
              <a:cxnLst/>
              <a:rect l="l" t="t" r="r" b="b"/>
              <a:pathLst>
                <a:path w="1652" h="1158" extrusionOk="0">
                  <a:moveTo>
                    <a:pt x="1627" y="1"/>
                  </a:moveTo>
                  <a:cubicBezTo>
                    <a:pt x="1219" y="257"/>
                    <a:pt x="561" y="686"/>
                    <a:pt x="13" y="1131"/>
                  </a:cubicBezTo>
                  <a:cubicBezTo>
                    <a:pt x="0" y="1131"/>
                    <a:pt x="0" y="1143"/>
                    <a:pt x="13" y="1158"/>
                  </a:cubicBezTo>
                  <a:lnTo>
                    <a:pt x="40" y="1158"/>
                  </a:lnTo>
                  <a:cubicBezTo>
                    <a:pt x="585" y="713"/>
                    <a:pt x="1246" y="281"/>
                    <a:pt x="1639" y="40"/>
                  </a:cubicBezTo>
                  <a:cubicBezTo>
                    <a:pt x="1651" y="28"/>
                    <a:pt x="1651" y="28"/>
                    <a:pt x="1651" y="16"/>
                  </a:cubicBezTo>
                  <a:cubicBezTo>
                    <a:pt x="1651" y="1"/>
                    <a:pt x="1639" y="1"/>
                    <a:pt x="1627" y="1"/>
                  </a:cubicBezTo>
                  <a:close/>
                </a:path>
              </a:pathLst>
            </a:custGeom>
            <a:solidFill>
              <a:srgbClr val="00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9"/>
            <p:cNvSpPr/>
            <p:nvPr/>
          </p:nvSpPr>
          <p:spPr>
            <a:xfrm flipH="1">
              <a:off x="1831274" y="2641091"/>
              <a:ext cx="177028" cy="170461"/>
            </a:xfrm>
            <a:custGeom>
              <a:avLst/>
              <a:gdLst/>
              <a:ahLst/>
              <a:cxnLst/>
              <a:rect l="l" t="t" r="r" b="b"/>
              <a:pathLst>
                <a:path w="674" h="649" extrusionOk="0">
                  <a:moveTo>
                    <a:pt x="673" y="0"/>
                  </a:moveTo>
                  <a:lnTo>
                    <a:pt x="152" y="64"/>
                  </a:lnTo>
                  <a:cubicBezTo>
                    <a:pt x="152" y="64"/>
                    <a:pt x="0" y="473"/>
                    <a:pt x="280" y="625"/>
                  </a:cubicBezTo>
                  <a:cubicBezTo>
                    <a:pt x="313" y="641"/>
                    <a:pt x="348" y="648"/>
                    <a:pt x="382" y="648"/>
                  </a:cubicBezTo>
                  <a:cubicBezTo>
                    <a:pt x="477" y="648"/>
                    <a:pt x="568" y="588"/>
                    <a:pt x="597" y="485"/>
                  </a:cubicBezTo>
                  <a:cubicBezTo>
                    <a:pt x="621" y="345"/>
                    <a:pt x="673" y="0"/>
                    <a:pt x="673" y="0"/>
                  </a:cubicBezTo>
                  <a:close/>
                </a:path>
              </a:pathLst>
            </a:custGeom>
            <a:solidFill>
              <a:srgbClr val="336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9"/>
            <p:cNvSpPr/>
            <p:nvPr/>
          </p:nvSpPr>
          <p:spPr>
            <a:xfrm flipH="1">
              <a:off x="2774458" y="3624990"/>
              <a:ext cx="356945" cy="253197"/>
            </a:xfrm>
            <a:custGeom>
              <a:avLst/>
              <a:gdLst/>
              <a:ahLst/>
              <a:cxnLst/>
              <a:rect l="l" t="t" r="r" b="b"/>
              <a:pathLst>
                <a:path w="1359" h="964" extrusionOk="0">
                  <a:moveTo>
                    <a:pt x="128" y="0"/>
                  </a:moveTo>
                  <a:cubicBezTo>
                    <a:pt x="52" y="165"/>
                    <a:pt x="0" y="366"/>
                    <a:pt x="0" y="533"/>
                  </a:cubicBezTo>
                  <a:cubicBezTo>
                    <a:pt x="161" y="694"/>
                    <a:pt x="494" y="963"/>
                    <a:pt x="1031" y="963"/>
                  </a:cubicBezTo>
                  <a:cubicBezTo>
                    <a:pt x="1042" y="963"/>
                    <a:pt x="1054" y="963"/>
                    <a:pt x="1066" y="963"/>
                  </a:cubicBezTo>
                  <a:cubicBezTo>
                    <a:pt x="1103" y="887"/>
                    <a:pt x="1142" y="823"/>
                    <a:pt x="1194" y="746"/>
                  </a:cubicBezTo>
                  <a:cubicBezTo>
                    <a:pt x="1243" y="658"/>
                    <a:pt x="1295" y="570"/>
                    <a:pt x="1359" y="482"/>
                  </a:cubicBezTo>
                  <a:lnTo>
                    <a:pt x="1359" y="482"/>
                  </a:lnTo>
                  <a:cubicBezTo>
                    <a:pt x="1304" y="487"/>
                    <a:pt x="1251" y="489"/>
                    <a:pt x="1200" y="489"/>
                  </a:cubicBezTo>
                  <a:cubicBezTo>
                    <a:pt x="603" y="489"/>
                    <a:pt x="269" y="163"/>
                    <a:pt x="1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9"/>
            <p:cNvSpPr/>
            <p:nvPr/>
          </p:nvSpPr>
          <p:spPr>
            <a:xfrm flipH="1">
              <a:off x="2661780" y="2788176"/>
              <a:ext cx="483281" cy="1507625"/>
            </a:xfrm>
            <a:custGeom>
              <a:avLst/>
              <a:gdLst/>
              <a:ahLst/>
              <a:cxnLst/>
              <a:rect l="l" t="t" r="r" b="b"/>
              <a:pathLst>
                <a:path w="1840" h="5740" extrusionOk="0">
                  <a:moveTo>
                    <a:pt x="801" y="1"/>
                  </a:moveTo>
                  <a:cubicBezTo>
                    <a:pt x="293" y="278"/>
                    <a:pt x="1" y="1192"/>
                    <a:pt x="217" y="2145"/>
                  </a:cubicBezTo>
                  <a:cubicBezTo>
                    <a:pt x="269" y="2373"/>
                    <a:pt x="345" y="2626"/>
                    <a:pt x="433" y="2882"/>
                  </a:cubicBezTo>
                  <a:cubicBezTo>
                    <a:pt x="445" y="2931"/>
                    <a:pt x="470" y="2994"/>
                    <a:pt x="485" y="3046"/>
                  </a:cubicBezTo>
                  <a:cubicBezTo>
                    <a:pt x="533" y="3159"/>
                    <a:pt x="573" y="3275"/>
                    <a:pt x="610" y="3387"/>
                  </a:cubicBezTo>
                  <a:cubicBezTo>
                    <a:pt x="850" y="4009"/>
                    <a:pt x="1106" y="4569"/>
                    <a:pt x="1170" y="4694"/>
                  </a:cubicBezTo>
                  <a:cubicBezTo>
                    <a:pt x="1207" y="4785"/>
                    <a:pt x="1231" y="4950"/>
                    <a:pt x="1231" y="5114"/>
                  </a:cubicBezTo>
                  <a:cubicBezTo>
                    <a:pt x="1258" y="5394"/>
                    <a:pt x="1246" y="5684"/>
                    <a:pt x="1270" y="5735"/>
                  </a:cubicBezTo>
                  <a:cubicBezTo>
                    <a:pt x="1272" y="5738"/>
                    <a:pt x="1274" y="5739"/>
                    <a:pt x="1276" y="5739"/>
                  </a:cubicBezTo>
                  <a:cubicBezTo>
                    <a:pt x="1337" y="5739"/>
                    <a:pt x="1688" y="5026"/>
                    <a:pt x="1688" y="5026"/>
                  </a:cubicBezTo>
                  <a:lnTo>
                    <a:pt x="1739" y="5075"/>
                  </a:lnTo>
                  <a:cubicBezTo>
                    <a:pt x="1749" y="5085"/>
                    <a:pt x="1763" y="5090"/>
                    <a:pt x="1777" y="5090"/>
                  </a:cubicBezTo>
                  <a:cubicBezTo>
                    <a:pt x="1798" y="5090"/>
                    <a:pt x="1820" y="5079"/>
                    <a:pt x="1828" y="5062"/>
                  </a:cubicBezTo>
                  <a:lnTo>
                    <a:pt x="1828" y="5050"/>
                  </a:lnTo>
                  <a:cubicBezTo>
                    <a:pt x="1828" y="5038"/>
                    <a:pt x="1840" y="5014"/>
                    <a:pt x="1828" y="4986"/>
                  </a:cubicBezTo>
                  <a:cubicBezTo>
                    <a:pt x="1803" y="4910"/>
                    <a:pt x="1739" y="4733"/>
                    <a:pt x="1715" y="4529"/>
                  </a:cubicBezTo>
                  <a:cubicBezTo>
                    <a:pt x="1688" y="4429"/>
                    <a:pt x="1676" y="4328"/>
                    <a:pt x="1676" y="4225"/>
                  </a:cubicBezTo>
                  <a:cubicBezTo>
                    <a:pt x="1676" y="4060"/>
                    <a:pt x="1739" y="3668"/>
                    <a:pt x="1779" y="3159"/>
                  </a:cubicBezTo>
                  <a:cubicBezTo>
                    <a:pt x="1779" y="3071"/>
                    <a:pt x="1791" y="2958"/>
                    <a:pt x="1791" y="2854"/>
                  </a:cubicBezTo>
                  <a:cubicBezTo>
                    <a:pt x="1791" y="2778"/>
                    <a:pt x="1803" y="2690"/>
                    <a:pt x="1803" y="2602"/>
                  </a:cubicBezTo>
                  <a:cubicBezTo>
                    <a:pt x="1816" y="1953"/>
                    <a:pt x="1752" y="1256"/>
                    <a:pt x="1499" y="698"/>
                  </a:cubicBezTo>
                  <a:lnTo>
                    <a:pt x="801" y="1"/>
                  </a:lnTo>
                  <a:close/>
                </a:path>
              </a:pathLst>
            </a:custGeom>
            <a:solidFill>
              <a:srgbClr val="F6AB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9"/>
            <p:cNvSpPr/>
            <p:nvPr/>
          </p:nvSpPr>
          <p:spPr>
            <a:xfrm flipH="1">
              <a:off x="2668084" y="3120958"/>
              <a:ext cx="440206" cy="613819"/>
            </a:xfrm>
            <a:custGeom>
              <a:avLst/>
              <a:gdLst/>
              <a:ahLst/>
              <a:cxnLst/>
              <a:rect l="l" t="t" r="r" b="b"/>
              <a:pathLst>
                <a:path w="1676" h="2337" extrusionOk="0">
                  <a:moveTo>
                    <a:pt x="1548" y="1"/>
                  </a:moveTo>
                  <a:lnTo>
                    <a:pt x="13" y="77"/>
                  </a:lnTo>
                  <a:cubicBezTo>
                    <a:pt x="1" y="333"/>
                    <a:pt x="13" y="598"/>
                    <a:pt x="77" y="878"/>
                  </a:cubicBezTo>
                  <a:cubicBezTo>
                    <a:pt x="129" y="1106"/>
                    <a:pt x="205" y="1359"/>
                    <a:pt x="293" y="1615"/>
                  </a:cubicBezTo>
                  <a:cubicBezTo>
                    <a:pt x="305" y="1664"/>
                    <a:pt x="330" y="1727"/>
                    <a:pt x="345" y="1779"/>
                  </a:cubicBezTo>
                  <a:cubicBezTo>
                    <a:pt x="393" y="1892"/>
                    <a:pt x="433" y="2008"/>
                    <a:pt x="470" y="2120"/>
                  </a:cubicBezTo>
                  <a:cubicBezTo>
                    <a:pt x="482" y="2160"/>
                    <a:pt x="509" y="2196"/>
                    <a:pt x="521" y="2236"/>
                  </a:cubicBezTo>
                  <a:lnTo>
                    <a:pt x="585" y="2324"/>
                  </a:lnTo>
                  <a:cubicBezTo>
                    <a:pt x="660" y="2332"/>
                    <a:pt x="730" y="2336"/>
                    <a:pt x="797" y="2336"/>
                  </a:cubicBezTo>
                  <a:cubicBezTo>
                    <a:pt x="1165" y="2336"/>
                    <a:pt x="1429" y="2225"/>
                    <a:pt x="1612" y="2096"/>
                  </a:cubicBezTo>
                  <a:cubicBezTo>
                    <a:pt x="1624" y="2032"/>
                    <a:pt x="1624" y="1968"/>
                    <a:pt x="1639" y="1892"/>
                  </a:cubicBezTo>
                  <a:cubicBezTo>
                    <a:pt x="1639" y="1804"/>
                    <a:pt x="1651" y="1691"/>
                    <a:pt x="1651" y="1587"/>
                  </a:cubicBezTo>
                  <a:cubicBezTo>
                    <a:pt x="1651" y="1511"/>
                    <a:pt x="1663" y="1423"/>
                    <a:pt x="1663" y="1335"/>
                  </a:cubicBezTo>
                  <a:cubicBezTo>
                    <a:pt x="1676" y="902"/>
                    <a:pt x="1651" y="433"/>
                    <a:pt x="1548" y="1"/>
                  </a:cubicBezTo>
                  <a:close/>
                </a:path>
              </a:pathLst>
            </a:custGeom>
            <a:solidFill>
              <a:srgbClr val="E16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9"/>
            <p:cNvSpPr/>
            <p:nvPr/>
          </p:nvSpPr>
          <p:spPr>
            <a:xfrm flipH="1">
              <a:off x="2661781" y="3977733"/>
              <a:ext cx="160218" cy="318072"/>
            </a:xfrm>
            <a:custGeom>
              <a:avLst/>
              <a:gdLst/>
              <a:ahLst/>
              <a:cxnLst/>
              <a:rect l="l" t="t" r="r" b="b"/>
              <a:pathLst>
                <a:path w="610" h="1211" extrusionOk="0">
                  <a:moveTo>
                    <a:pt x="485" y="0"/>
                  </a:moveTo>
                  <a:cubicBezTo>
                    <a:pt x="409" y="180"/>
                    <a:pt x="245" y="533"/>
                    <a:pt x="141" y="609"/>
                  </a:cubicBezTo>
                  <a:cubicBezTo>
                    <a:pt x="117" y="634"/>
                    <a:pt x="95" y="644"/>
                    <a:pt x="75" y="644"/>
                  </a:cubicBezTo>
                  <a:cubicBezTo>
                    <a:pt x="43" y="644"/>
                    <a:pt x="18" y="617"/>
                    <a:pt x="1" y="585"/>
                  </a:cubicBezTo>
                  <a:lnTo>
                    <a:pt x="1" y="585"/>
                  </a:lnTo>
                  <a:cubicBezTo>
                    <a:pt x="28" y="865"/>
                    <a:pt x="16" y="1155"/>
                    <a:pt x="40" y="1206"/>
                  </a:cubicBezTo>
                  <a:cubicBezTo>
                    <a:pt x="42" y="1209"/>
                    <a:pt x="44" y="1210"/>
                    <a:pt x="46" y="1210"/>
                  </a:cubicBezTo>
                  <a:cubicBezTo>
                    <a:pt x="107" y="1210"/>
                    <a:pt x="458" y="497"/>
                    <a:pt x="458" y="497"/>
                  </a:cubicBezTo>
                  <a:lnTo>
                    <a:pt x="509" y="546"/>
                  </a:lnTo>
                  <a:cubicBezTo>
                    <a:pt x="518" y="556"/>
                    <a:pt x="531" y="560"/>
                    <a:pt x="544" y="560"/>
                  </a:cubicBezTo>
                  <a:cubicBezTo>
                    <a:pt x="567" y="560"/>
                    <a:pt x="590" y="546"/>
                    <a:pt x="598" y="521"/>
                  </a:cubicBezTo>
                  <a:cubicBezTo>
                    <a:pt x="598" y="509"/>
                    <a:pt x="610" y="485"/>
                    <a:pt x="598" y="457"/>
                  </a:cubicBezTo>
                  <a:cubicBezTo>
                    <a:pt x="573" y="381"/>
                    <a:pt x="509" y="204"/>
                    <a:pt x="485" y="0"/>
                  </a:cubicBezTo>
                  <a:close/>
                </a:path>
              </a:pathLst>
            </a:custGeom>
            <a:solidFill>
              <a:srgbClr val="1F3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9"/>
            <p:cNvSpPr/>
            <p:nvPr/>
          </p:nvSpPr>
          <p:spPr>
            <a:xfrm flipH="1">
              <a:off x="2668084" y="2771629"/>
              <a:ext cx="476977" cy="843115"/>
            </a:xfrm>
            <a:custGeom>
              <a:avLst/>
              <a:gdLst/>
              <a:ahLst/>
              <a:cxnLst/>
              <a:rect l="l" t="t" r="r" b="b"/>
              <a:pathLst>
                <a:path w="1816" h="3210" extrusionOk="0">
                  <a:moveTo>
                    <a:pt x="1026" y="1"/>
                  </a:moveTo>
                  <a:cubicBezTo>
                    <a:pt x="954" y="1"/>
                    <a:pt x="879" y="21"/>
                    <a:pt x="801" y="64"/>
                  </a:cubicBezTo>
                  <a:cubicBezTo>
                    <a:pt x="293" y="341"/>
                    <a:pt x="1" y="1255"/>
                    <a:pt x="217" y="2208"/>
                  </a:cubicBezTo>
                  <a:cubicBezTo>
                    <a:pt x="269" y="2436"/>
                    <a:pt x="293" y="2625"/>
                    <a:pt x="433" y="2945"/>
                  </a:cubicBezTo>
                  <a:cubicBezTo>
                    <a:pt x="457" y="2994"/>
                    <a:pt x="470" y="3057"/>
                    <a:pt x="485" y="3109"/>
                  </a:cubicBezTo>
                  <a:lnTo>
                    <a:pt x="1170" y="3210"/>
                  </a:lnTo>
                  <a:lnTo>
                    <a:pt x="1791" y="2917"/>
                  </a:lnTo>
                  <a:cubicBezTo>
                    <a:pt x="1791" y="2841"/>
                    <a:pt x="1803" y="2753"/>
                    <a:pt x="1803" y="2665"/>
                  </a:cubicBezTo>
                  <a:cubicBezTo>
                    <a:pt x="1816" y="2016"/>
                    <a:pt x="1752" y="1319"/>
                    <a:pt x="1499" y="761"/>
                  </a:cubicBezTo>
                  <a:cubicBezTo>
                    <a:pt x="1499" y="290"/>
                    <a:pt x="1294" y="1"/>
                    <a:pt x="1026" y="1"/>
                  </a:cubicBezTo>
                  <a:close/>
                </a:path>
              </a:pathLst>
            </a:custGeom>
            <a:solidFill>
              <a:srgbClr val="1F3E00"/>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9"/>
            <p:cNvSpPr/>
            <p:nvPr/>
          </p:nvSpPr>
          <p:spPr>
            <a:xfrm flipH="1">
              <a:off x="2751345" y="2957850"/>
              <a:ext cx="263" cy="13921"/>
            </a:xfrm>
            <a:custGeom>
              <a:avLst/>
              <a:gdLst/>
              <a:ahLst/>
              <a:cxnLst/>
              <a:rect l="l" t="t" r="r" b="b"/>
              <a:pathLst>
                <a:path w="1" h="53" extrusionOk="0">
                  <a:moveTo>
                    <a:pt x="1" y="40"/>
                  </a:moveTo>
                  <a:lnTo>
                    <a:pt x="1" y="52"/>
                  </a:lnTo>
                  <a:lnTo>
                    <a:pt x="1" y="40"/>
                  </a:lnTo>
                  <a:close/>
                  <a:moveTo>
                    <a:pt x="1" y="40"/>
                  </a:moveTo>
                  <a:lnTo>
                    <a:pt x="1" y="40"/>
                  </a:lnTo>
                  <a:lnTo>
                    <a:pt x="1" y="40"/>
                  </a:lnTo>
                  <a:close/>
                  <a:moveTo>
                    <a:pt x="1" y="40"/>
                  </a:moveTo>
                  <a:lnTo>
                    <a:pt x="1" y="40"/>
                  </a:lnTo>
                  <a:lnTo>
                    <a:pt x="1" y="40"/>
                  </a:lnTo>
                  <a:close/>
                  <a:moveTo>
                    <a:pt x="1" y="28"/>
                  </a:moveTo>
                  <a:lnTo>
                    <a:pt x="1" y="28"/>
                  </a:lnTo>
                  <a:lnTo>
                    <a:pt x="1" y="28"/>
                  </a:lnTo>
                  <a:close/>
                  <a:moveTo>
                    <a:pt x="1" y="28"/>
                  </a:moveTo>
                  <a:lnTo>
                    <a:pt x="1" y="28"/>
                  </a:lnTo>
                  <a:lnTo>
                    <a:pt x="1" y="28"/>
                  </a:lnTo>
                  <a:close/>
                  <a:moveTo>
                    <a:pt x="1" y="13"/>
                  </a:moveTo>
                  <a:lnTo>
                    <a:pt x="1" y="13"/>
                  </a:lnTo>
                  <a:lnTo>
                    <a:pt x="1" y="13"/>
                  </a:lnTo>
                  <a:close/>
                  <a:moveTo>
                    <a:pt x="1" y="13"/>
                  </a:moveTo>
                  <a:lnTo>
                    <a:pt x="1" y="13"/>
                  </a:lnTo>
                  <a:lnTo>
                    <a:pt x="1" y="13"/>
                  </a:lnTo>
                  <a:close/>
                  <a:moveTo>
                    <a:pt x="1" y="0"/>
                  </a:moveTo>
                  <a:lnTo>
                    <a:pt x="1" y="0"/>
                  </a:lnTo>
                  <a:lnTo>
                    <a:pt x="1" y="0"/>
                  </a:lnTo>
                  <a:close/>
                  <a:moveTo>
                    <a:pt x="1" y="0"/>
                  </a:moveTo>
                  <a:lnTo>
                    <a:pt x="1" y="0"/>
                  </a:lnTo>
                  <a:close/>
                </a:path>
              </a:pathLst>
            </a:custGeom>
            <a:solidFill>
              <a:srgbClr val="3B18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9"/>
            <p:cNvSpPr/>
            <p:nvPr/>
          </p:nvSpPr>
          <p:spPr>
            <a:xfrm flipH="1">
              <a:off x="2674388" y="3537789"/>
              <a:ext cx="147611" cy="70654"/>
            </a:xfrm>
            <a:custGeom>
              <a:avLst/>
              <a:gdLst/>
              <a:ahLst/>
              <a:cxnLst/>
              <a:rect l="l" t="t" r="r" b="b"/>
              <a:pathLst>
                <a:path w="562" h="269" extrusionOk="0">
                  <a:moveTo>
                    <a:pt x="561" y="0"/>
                  </a:moveTo>
                  <a:lnTo>
                    <a:pt x="1" y="268"/>
                  </a:lnTo>
                  <a:lnTo>
                    <a:pt x="1" y="268"/>
                  </a:lnTo>
                  <a:close/>
                </a:path>
              </a:pathLst>
            </a:custGeom>
            <a:solidFill>
              <a:srgbClr val="B14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9"/>
            <p:cNvSpPr/>
            <p:nvPr/>
          </p:nvSpPr>
          <p:spPr>
            <a:xfrm flipH="1">
              <a:off x="2668084" y="2881156"/>
              <a:ext cx="229821" cy="727285"/>
            </a:xfrm>
            <a:custGeom>
              <a:avLst/>
              <a:gdLst/>
              <a:ahLst/>
              <a:cxnLst/>
              <a:rect l="l" t="t" r="r" b="b"/>
              <a:pathLst>
                <a:path w="875" h="2769" extrusionOk="0">
                  <a:moveTo>
                    <a:pt x="506" y="0"/>
                  </a:moveTo>
                  <a:cubicBezTo>
                    <a:pt x="494" y="15"/>
                    <a:pt x="482" y="40"/>
                    <a:pt x="470" y="52"/>
                  </a:cubicBezTo>
                  <a:cubicBezTo>
                    <a:pt x="1" y="533"/>
                    <a:pt x="153" y="1967"/>
                    <a:pt x="290" y="2768"/>
                  </a:cubicBezTo>
                  <a:lnTo>
                    <a:pt x="850" y="2500"/>
                  </a:lnTo>
                  <a:cubicBezTo>
                    <a:pt x="850" y="2424"/>
                    <a:pt x="862" y="2336"/>
                    <a:pt x="862" y="2248"/>
                  </a:cubicBezTo>
                  <a:cubicBezTo>
                    <a:pt x="875" y="1626"/>
                    <a:pt x="823" y="929"/>
                    <a:pt x="570" y="381"/>
                  </a:cubicBezTo>
                  <a:cubicBezTo>
                    <a:pt x="570" y="369"/>
                    <a:pt x="558" y="356"/>
                    <a:pt x="558" y="344"/>
                  </a:cubicBezTo>
                  <a:lnTo>
                    <a:pt x="558" y="332"/>
                  </a:lnTo>
                  <a:lnTo>
                    <a:pt x="558" y="320"/>
                  </a:lnTo>
                  <a:lnTo>
                    <a:pt x="558" y="305"/>
                  </a:lnTo>
                  <a:lnTo>
                    <a:pt x="558" y="292"/>
                  </a:lnTo>
                  <a:cubicBezTo>
                    <a:pt x="546" y="180"/>
                    <a:pt x="534" y="91"/>
                    <a:pt x="506" y="0"/>
                  </a:cubicBezTo>
                  <a:close/>
                </a:path>
              </a:pathLst>
            </a:custGeom>
            <a:solidFill>
              <a:srgbClr val="00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9"/>
            <p:cNvSpPr/>
            <p:nvPr/>
          </p:nvSpPr>
          <p:spPr>
            <a:xfrm flipH="1">
              <a:off x="2668084" y="2966781"/>
              <a:ext cx="89827" cy="507970"/>
            </a:xfrm>
            <a:custGeom>
              <a:avLst/>
              <a:gdLst/>
              <a:ahLst/>
              <a:cxnLst/>
              <a:rect l="l" t="t" r="r" b="b"/>
              <a:pathLst>
                <a:path w="342" h="1934" extrusionOk="0">
                  <a:moveTo>
                    <a:pt x="24" y="1"/>
                  </a:moveTo>
                  <a:cubicBezTo>
                    <a:pt x="21" y="1"/>
                    <a:pt x="17" y="2"/>
                    <a:pt x="13" y="6"/>
                  </a:cubicBezTo>
                  <a:cubicBezTo>
                    <a:pt x="1" y="6"/>
                    <a:pt x="1" y="18"/>
                    <a:pt x="1" y="30"/>
                  </a:cubicBezTo>
                  <a:cubicBezTo>
                    <a:pt x="241" y="527"/>
                    <a:pt x="317" y="1261"/>
                    <a:pt x="305" y="1858"/>
                  </a:cubicBezTo>
                  <a:lnTo>
                    <a:pt x="305" y="1922"/>
                  </a:lnTo>
                  <a:cubicBezTo>
                    <a:pt x="305" y="1934"/>
                    <a:pt x="317" y="1934"/>
                    <a:pt x="329" y="1934"/>
                  </a:cubicBezTo>
                  <a:cubicBezTo>
                    <a:pt x="342" y="1934"/>
                    <a:pt x="342" y="1934"/>
                    <a:pt x="342" y="1922"/>
                  </a:cubicBezTo>
                  <a:lnTo>
                    <a:pt x="342" y="1858"/>
                  </a:lnTo>
                  <a:cubicBezTo>
                    <a:pt x="342" y="1249"/>
                    <a:pt x="278" y="512"/>
                    <a:pt x="37" y="6"/>
                  </a:cubicBezTo>
                  <a:cubicBezTo>
                    <a:pt x="37" y="6"/>
                    <a:pt x="32" y="1"/>
                    <a:pt x="24" y="1"/>
                  </a:cubicBezTo>
                  <a:close/>
                </a:path>
              </a:pathLst>
            </a:custGeom>
            <a:solidFill>
              <a:srgbClr val="001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9"/>
            <p:cNvSpPr/>
            <p:nvPr/>
          </p:nvSpPr>
          <p:spPr>
            <a:xfrm flipH="1">
              <a:off x="2664932" y="3471338"/>
              <a:ext cx="366663" cy="206708"/>
            </a:xfrm>
            <a:custGeom>
              <a:avLst/>
              <a:gdLst/>
              <a:ahLst/>
              <a:cxnLst/>
              <a:rect l="l" t="t" r="r" b="b"/>
              <a:pathLst>
                <a:path w="1396" h="787" extrusionOk="0">
                  <a:moveTo>
                    <a:pt x="1371" y="1"/>
                  </a:moveTo>
                  <a:lnTo>
                    <a:pt x="1371" y="1"/>
                  </a:lnTo>
                  <a:cubicBezTo>
                    <a:pt x="838" y="241"/>
                    <a:pt x="293" y="281"/>
                    <a:pt x="1" y="281"/>
                  </a:cubicBezTo>
                  <a:cubicBezTo>
                    <a:pt x="53" y="445"/>
                    <a:pt x="114" y="622"/>
                    <a:pt x="178" y="786"/>
                  </a:cubicBezTo>
                  <a:cubicBezTo>
                    <a:pt x="458" y="786"/>
                    <a:pt x="902" y="738"/>
                    <a:pt x="1347" y="558"/>
                  </a:cubicBezTo>
                  <a:cubicBezTo>
                    <a:pt x="1396" y="342"/>
                    <a:pt x="1396" y="189"/>
                    <a:pt x="13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9"/>
            <p:cNvSpPr/>
            <p:nvPr/>
          </p:nvSpPr>
          <p:spPr>
            <a:xfrm flipH="1">
              <a:off x="1657660" y="1636967"/>
              <a:ext cx="960258" cy="1051923"/>
            </a:xfrm>
            <a:custGeom>
              <a:avLst/>
              <a:gdLst/>
              <a:ahLst/>
              <a:cxnLst/>
              <a:rect l="l" t="t" r="r" b="b"/>
              <a:pathLst>
                <a:path w="3656" h="4005" extrusionOk="0">
                  <a:moveTo>
                    <a:pt x="1615" y="1"/>
                  </a:moveTo>
                  <a:cubicBezTo>
                    <a:pt x="545" y="1"/>
                    <a:pt x="207" y="1043"/>
                    <a:pt x="113" y="1731"/>
                  </a:cubicBezTo>
                  <a:cubicBezTo>
                    <a:pt x="0" y="2453"/>
                    <a:pt x="442" y="2657"/>
                    <a:pt x="442" y="2657"/>
                  </a:cubicBezTo>
                  <a:cubicBezTo>
                    <a:pt x="442" y="2657"/>
                    <a:pt x="329" y="3178"/>
                    <a:pt x="381" y="3418"/>
                  </a:cubicBezTo>
                  <a:cubicBezTo>
                    <a:pt x="420" y="3619"/>
                    <a:pt x="1376" y="4005"/>
                    <a:pt x="2328" y="4005"/>
                  </a:cubicBezTo>
                  <a:cubicBezTo>
                    <a:pt x="2577" y="4005"/>
                    <a:pt x="2826" y="3978"/>
                    <a:pt x="3058" y="3915"/>
                  </a:cubicBezTo>
                  <a:cubicBezTo>
                    <a:pt x="3655" y="3747"/>
                    <a:pt x="3527" y="1591"/>
                    <a:pt x="3311" y="918"/>
                  </a:cubicBezTo>
                  <a:cubicBezTo>
                    <a:pt x="3082" y="245"/>
                    <a:pt x="2333" y="81"/>
                    <a:pt x="1852" y="17"/>
                  </a:cubicBezTo>
                  <a:cubicBezTo>
                    <a:pt x="1769" y="6"/>
                    <a:pt x="1690" y="1"/>
                    <a:pt x="1615" y="1"/>
                  </a:cubicBezTo>
                  <a:close/>
                </a:path>
              </a:pathLst>
            </a:custGeom>
            <a:solidFill>
              <a:srgbClr val="E271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9"/>
            <p:cNvSpPr/>
            <p:nvPr/>
          </p:nvSpPr>
          <p:spPr>
            <a:xfrm flipH="1">
              <a:off x="1811312" y="2664992"/>
              <a:ext cx="13921" cy="3414"/>
            </a:xfrm>
            <a:custGeom>
              <a:avLst/>
              <a:gdLst/>
              <a:ahLst/>
              <a:cxnLst/>
              <a:rect l="l" t="t" r="r" b="b"/>
              <a:pathLst>
                <a:path w="53" h="13" extrusionOk="0">
                  <a:moveTo>
                    <a:pt x="1" y="13"/>
                  </a:moveTo>
                  <a:lnTo>
                    <a:pt x="1" y="13"/>
                  </a:lnTo>
                  <a:lnTo>
                    <a:pt x="1" y="13"/>
                  </a:lnTo>
                  <a:close/>
                  <a:moveTo>
                    <a:pt x="1" y="13"/>
                  </a:moveTo>
                  <a:lnTo>
                    <a:pt x="1" y="13"/>
                  </a:lnTo>
                  <a:lnTo>
                    <a:pt x="1" y="13"/>
                  </a:lnTo>
                  <a:close/>
                  <a:moveTo>
                    <a:pt x="13" y="13"/>
                  </a:moveTo>
                  <a:lnTo>
                    <a:pt x="13" y="13"/>
                  </a:lnTo>
                  <a:lnTo>
                    <a:pt x="13" y="13"/>
                  </a:lnTo>
                  <a:close/>
                  <a:moveTo>
                    <a:pt x="40" y="1"/>
                  </a:moveTo>
                  <a:lnTo>
                    <a:pt x="28" y="1"/>
                  </a:lnTo>
                  <a:lnTo>
                    <a:pt x="40" y="1"/>
                  </a:lnTo>
                  <a:close/>
                  <a:moveTo>
                    <a:pt x="40" y="1"/>
                  </a:moveTo>
                  <a:lnTo>
                    <a:pt x="40" y="1"/>
                  </a:lnTo>
                  <a:lnTo>
                    <a:pt x="40" y="1"/>
                  </a:lnTo>
                  <a:close/>
                  <a:moveTo>
                    <a:pt x="40" y="1"/>
                  </a:moveTo>
                  <a:lnTo>
                    <a:pt x="40" y="1"/>
                  </a:lnTo>
                  <a:lnTo>
                    <a:pt x="40" y="1"/>
                  </a:lnTo>
                  <a:close/>
                  <a:moveTo>
                    <a:pt x="40" y="1"/>
                  </a:moveTo>
                  <a:lnTo>
                    <a:pt x="40" y="1"/>
                  </a:lnTo>
                  <a:lnTo>
                    <a:pt x="40" y="1"/>
                  </a:lnTo>
                  <a:close/>
                  <a:moveTo>
                    <a:pt x="52" y="1"/>
                  </a:moveTo>
                  <a:lnTo>
                    <a:pt x="40" y="1"/>
                  </a:lnTo>
                  <a:lnTo>
                    <a:pt x="52" y="1"/>
                  </a:lnTo>
                  <a:close/>
                  <a:moveTo>
                    <a:pt x="52" y="1"/>
                  </a:moveTo>
                  <a:lnTo>
                    <a:pt x="52" y="1"/>
                  </a:lnTo>
                  <a:lnTo>
                    <a:pt x="52" y="1"/>
                  </a:lnTo>
                  <a:close/>
                  <a:moveTo>
                    <a:pt x="52" y="1"/>
                  </a:moveTo>
                  <a:lnTo>
                    <a:pt x="52" y="1"/>
                  </a:lnTo>
                  <a:lnTo>
                    <a:pt x="52" y="1"/>
                  </a:lnTo>
                  <a:close/>
                  <a:moveTo>
                    <a:pt x="52" y="1"/>
                  </a:moveTo>
                  <a:lnTo>
                    <a:pt x="52" y="1"/>
                  </a:lnTo>
                  <a:close/>
                </a:path>
              </a:pathLst>
            </a:custGeom>
            <a:solidFill>
              <a:srgbClr val="491B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9"/>
            <p:cNvSpPr/>
            <p:nvPr/>
          </p:nvSpPr>
          <p:spPr>
            <a:xfrm flipH="1">
              <a:off x="1708090" y="1805065"/>
              <a:ext cx="573896" cy="883563"/>
            </a:xfrm>
            <a:custGeom>
              <a:avLst/>
              <a:gdLst/>
              <a:ahLst/>
              <a:cxnLst/>
              <a:rect l="l" t="t" r="r" b="b"/>
              <a:pathLst>
                <a:path w="2185" h="3364" extrusionOk="0">
                  <a:moveTo>
                    <a:pt x="1475" y="1"/>
                  </a:moveTo>
                  <a:cubicBezTo>
                    <a:pt x="1475" y="1"/>
                    <a:pt x="978" y="101"/>
                    <a:pt x="929" y="698"/>
                  </a:cubicBezTo>
                  <a:cubicBezTo>
                    <a:pt x="878" y="1307"/>
                    <a:pt x="1" y="1460"/>
                    <a:pt x="16" y="1700"/>
                  </a:cubicBezTo>
                  <a:cubicBezTo>
                    <a:pt x="16" y="1789"/>
                    <a:pt x="52" y="1840"/>
                    <a:pt x="116" y="1889"/>
                  </a:cubicBezTo>
                  <a:cubicBezTo>
                    <a:pt x="269" y="1993"/>
                    <a:pt x="369" y="2145"/>
                    <a:pt x="396" y="2322"/>
                  </a:cubicBezTo>
                  <a:cubicBezTo>
                    <a:pt x="433" y="2651"/>
                    <a:pt x="597" y="3135"/>
                    <a:pt x="1143" y="3363"/>
                  </a:cubicBezTo>
                  <a:cubicBezTo>
                    <a:pt x="1347" y="3363"/>
                    <a:pt x="1551" y="3336"/>
                    <a:pt x="1740" y="3287"/>
                  </a:cubicBezTo>
                  <a:lnTo>
                    <a:pt x="1752" y="3287"/>
                  </a:lnTo>
                  <a:cubicBezTo>
                    <a:pt x="1752" y="3275"/>
                    <a:pt x="1767" y="3275"/>
                    <a:pt x="1767" y="3275"/>
                  </a:cubicBezTo>
                  <a:lnTo>
                    <a:pt x="1791" y="3275"/>
                  </a:lnTo>
                  <a:cubicBezTo>
                    <a:pt x="1919" y="3223"/>
                    <a:pt x="2008" y="3083"/>
                    <a:pt x="2084" y="2894"/>
                  </a:cubicBezTo>
                  <a:cubicBezTo>
                    <a:pt x="2184" y="2590"/>
                    <a:pt x="2172" y="2258"/>
                    <a:pt x="2084" y="1941"/>
                  </a:cubicBezTo>
                  <a:lnTo>
                    <a:pt x="1475" y="1"/>
                  </a:lnTo>
                  <a:close/>
                </a:path>
              </a:pathLst>
            </a:custGeom>
            <a:solidFill>
              <a:srgbClr val="B762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9"/>
            <p:cNvSpPr/>
            <p:nvPr/>
          </p:nvSpPr>
          <p:spPr>
            <a:xfrm flipH="1">
              <a:off x="2491319" y="1808480"/>
              <a:ext cx="106637" cy="529770"/>
            </a:xfrm>
            <a:custGeom>
              <a:avLst/>
              <a:gdLst/>
              <a:ahLst/>
              <a:cxnLst/>
              <a:rect l="l" t="t" r="r" b="b"/>
              <a:pathLst>
                <a:path w="406" h="2017" extrusionOk="0">
                  <a:moveTo>
                    <a:pt x="393" y="0"/>
                  </a:moveTo>
                  <a:cubicBezTo>
                    <a:pt x="393" y="0"/>
                    <a:pt x="381" y="0"/>
                    <a:pt x="366" y="12"/>
                  </a:cubicBezTo>
                  <a:cubicBezTo>
                    <a:pt x="165" y="341"/>
                    <a:pt x="62" y="749"/>
                    <a:pt x="13" y="1066"/>
                  </a:cubicBezTo>
                  <a:cubicBezTo>
                    <a:pt x="13" y="1154"/>
                    <a:pt x="1" y="1218"/>
                    <a:pt x="1" y="1282"/>
                  </a:cubicBezTo>
                  <a:cubicBezTo>
                    <a:pt x="1" y="1559"/>
                    <a:pt x="89" y="1751"/>
                    <a:pt x="177" y="1864"/>
                  </a:cubicBezTo>
                  <a:cubicBezTo>
                    <a:pt x="278" y="1980"/>
                    <a:pt x="366" y="2016"/>
                    <a:pt x="366" y="2016"/>
                  </a:cubicBezTo>
                  <a:cubicBezTo>
                    <a:pt x="381" y="2016"/>
                    <a:pt x="381" y="2016"/>
                    <a:pt x="393" y="2004"/>
                  </a:cubicBezTo>
                  <a:cubicBezTo>
                    <a:pt x="393" y="1992"/>
                    <a:pt x="393" y="1992"/>
                    <a:pt x="381" y="1980"/>
                  </a:cubicBezTo>
                  <a:cubicBezTo>
                    <a:pt x="354" y="1980"/>
                    <a:pt x="278" y="1928"/>
                    <a:pt x="189" y="1815"/>
                  </a:cubicBezTo>
                  <a:cubicBezTo>
                    <a:pt x="113" y="1712"/>
                    <a:pt x="37" y="1547"/>
                    <a:pt x="37" y="1282"/>
                  </a:cubicBezTo>
                  <a:cubicBezTo>
                    <a:pt x="37" y="1218"/>
                    <a:pt x="37" y="1154"/>
                    <a:pt x="49" y="1078"/>
                  </a:cubicBezTo>
                  <a:cubicBezTo>
                    <a:pt x="101" y="762"/>
                    <a:pt x="202" y="353"/>
                    <a:pt x="406" y="25"/>
                  </a:cubicBezTo>
                  <a:cubicBezTo>
                    <a:pt x="406" y="12"/>
                    <a:pt x="406" y="12"/>
                    <a:pt x="393" y="0"/>
                  </a:cubicBezTo>
                  <a:close/>
                </a:path>
              </a:pathLst>
            </a:custGeom>
            <a:solidFill>
              <a:srgbClr val="001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9"/>
            <p:cNvSpPr/>
            <p:nvPr/>
          </p:nvSpPr>
          <p:spPr>
            <a:xfrm flipH="1">
              <a:off x="2277783" y="1891478"/>
              <a:ext cx="90615" cy="764844"/>
            </a:xfrm>
            <a:custGeom>
              <a:avLst/>
              <a:gdLst/>
              <a:ahLst/>
              <a:cxnLst/>
              <a:rect l="l" t="t" r="r" b="b"/>
              <a:pathLst>
                <a:path w="345" h="2912" extrusionOk="0">
                  <a:moveTo>
                    <a:pt x="345" y="1"/>
                  </a:moveTo>
                  <a:cubicBezTo>
                    <a:pt x="330" y="1"/>
                    <a:pt x="317" y="1"/>
                    <a:pt x="317" y="13"/>
                  </a:cubicBezTo>
                  <a:cubicBezTo>
                    <a:pt x="317" y="13"/>
                    <a:pt x="1" y="458"/>
                    <a:pt x="1" y="951"/>
                  </a:cubicBezTo>
                  <a:cubicBezTo>
                    <a:pt x="1" y="1103"/>
                    <a:pt x="25" y="1271"/>
                    <a:pt x="116" y="1423"/>
                  </a:cubicBezTo>
                  <a:cubicBezTo>
                    <a:pt x="229" y="1624"/>
                    <a:pt x="253" y="1816"/>
                    <a:pt x="253" y="1993"/>
                  </a:cubicBezTo>
                  <a:cubicBezTo>
                    <a:pt x="253" y="2184"/>
                    <a:pt x="217" y="2361"/>
                    <a:pt x="217" y="2538"/>
                  </a:cubicBezTo>
                  <a:cubicBezTo>
                    <a:pt x="217" y="2666"/>
                    <a:pt x="241" y="2778"/>
                    <a:pt x="293" y="2906"/>
                  </a:cubicBezTo>
                  <a:cubicBezTo>
                    <a:pt x="301" y="2906"/>
                    <a:pt x="304" y="2912"/>
                    <a:pt x="308" y="2912"/>
                  </a:cubicBezTo>
                  <a:cubicBezTo>
                    <a:pt x="311" y="2912"/>
                    <a:pt x="313" y="2910"/>
                    <a:pt x="317" y="2906"/>
                  </a:cubicBezTo>
                  <a:cubicBezTo>
                    <a:pt x="330" y="2906"/>
                    <a:pt x="330" y="2894"/>
                    <a:pt x="330" y="2882"/>
                  </a:cubicBezTo>
                  <a:cubicBezTo>
                    <a:pt x="269" y="2766"/>
                    <a:pt x="253" y="2653"/>
                    <a:pt x="253" y="2538"/>
                  </a:cubicBezTo>
                  <a:cubicBezTo>
                    <a:pt x="253" y="2373"/>
                    <a:pt x="293" y="2197"/>
                    <a:pt x="293" y="1993"/>
                  </a:cubicBezTo>
                  <a:cubicBezTo>
                    <a:pt x="293" y="1816"/>
                    <a:pt x="253" y="1612"/>
                    <a:pt x="141" y="1396"/>
                  </a:cubicBezTo>
                  <a:cubicBezTo>
                    <a:pt x="65" y="1256"/>
                    <a:pt x="25" y="1103"/>
                    <a:pt x="25" y="951"/>
                  </a:cubicBezTo>
                  <a:cubicBezTo>
                    <a:pt x="25" y="710"/>
                    <a:pt x="116" y="482"/>
                    <a:pt x="193" y="305"/>
                  </a:cubicBezTo>
                  <a:lnTo>
                    <a:pt x="293" y="101"/>
                  </a:lnTo>
                  <a:cubicBezTo>
                    <a:pt x="305" y="77"/>
                    <a:pt x="317" y="65"/>
                    <a:pt x="330" y="53"/>
                  </a:cubicBezTo>
                  <a:cubicBezTo>
                    <a:pt x="345" y="37"/>
                    <a:pt x="345" y="25"/>
                    <a:pt x="345" y="25"/>
                  </a:cubicBezTo>
                  <a:lnTo>
                    <a:pt x="345" y="1"/>
                  </a:lnTo>
                  <a:close/>
                </a:path>
              </a:pathLst>
            </a:custGeom>
            <a:solidFill>
              <a:srgbClr val="001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9"/>
            <p:cNvSpPr/>
            <p:nvPr/>
          </p:nvSpPr>
          <p:spPr>
            <a:xfrm flipH="1">
              <a:off x="1988077" y="1574455"/>
              <a:ext cx="389776" cy="337246"/>
            </a:xfrm>
            <a:custGeom>
              <a:avLst/>
              <a:gdLst/>
              <a:ahLst/>
              <a:cxnLst/>
              <a:rect l="l" t="t" r="r" b="b"/>
              <a:pathLst>
                <a:path w="1484" h="1284" extrusionOk="0">
                  <a:moveTo>
                    <a:pt x="762" y="1"/>
                  </a:moveTo>
                  <a:cubicBezTo>
                    <a:pt x="243" y="1"/>
                    <a:pt x="74" y="385"/>
                    <a:pt x="0" y="852"/>
                  </a:cubicBezTo>
                  <a:cubicBezTo>
                    <a:pt x="0" y="852"/>
                    <a:pt x="12" y="879"/>
                    <a:pt x="61" y="916"/>
                  </a:cubicBezTo>
                  <a:cubicBezTo>
                    <a:pt x="165" y="979"/>
                    <a:pt x="241" y="1080"/>
                    <a:pt x="289" y="1196"/>
                  </a:cubicBezTo>
                  <a:cubicBezTo>
                    <a:pt x="305" y="1220"/>
                    <a:pt x="329" y="1260"/>
                    <a:pt x="341" y="1284"/>
                  </a:cubicBezTo>
                  <a:cubicBezTo>
                    <a:pt x="341" y="1284"/>
                    <a:pt x="393" y="1220"/>
                    <a:pt x="457" y="1156"/>
                  </a:cubicBezTo>
                  <a:cubicBezTo>
                    <a:pt x="570" y="1031"/>
                    <a:pt x="710" y="955"/>
                    <a:pt x="874" y="916"/>
                  </a:cubicBezTo>
                  <a:cubicBezTo>
                    <a:pt x="950" y="903"/>
                    <a:pt x="1026" y="879"/>
                    <a:pt x="1066" y="852"/>
                  </a:cubicBezTo>
                  <a:cubicBezTo>
                    <a:pt x="1154" y="788"/>
                    <a:pt x="1483" y="14"/>
                    <a:pt x="810" y="2"/>
                  </a:cubicBezTo>
                  <a:cubicBezTo>
                    <a:pt x="794" y="1"/>
                    <a:pt x="778" y="1"/>
                    <a:pt x="7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9"/>
            <p:cNvSpPr/>
            <p:nvPr/>
          </p:nvSpPr>
          <p:spPr>
            <a:xfrm flipH="1">
              <a:off x="2124919" y="1497761"/>
              <a:ext cx="173088" cy="390827"/>
            </a:xfrm>
            <a:custGeom>
              <a:avLst/>
              <a:gdLst/>
              <a:ahLst/>
              <a:cxnLst/>
              <a:rect l="l" t="t" r="r" b="b"/>
              <a:pathLst>
                <a:path w="659" h="1488" extrusionOk="0">
                  <a:moveTo>
                    <a:pt x="574" y="1"/>
                  </a:moveTo>
                  <a:cubicBezTo>
                    <a:pt x="483" y="1"/>
                    <a:pt x="130" y="29"/>
                    <a:pt x="77" y="458"/>
                  </a:cubicBezTo>
                  <a:lnTo>
                    <a:pt x="25" y="943"/>
                  </a:lnTo>
                  <a:cubicBezTo>
                    <a:pt x="25" y="943"/>
                    <a:pt x="1" y="1208"/>
                    <a:pt x="37" y="1488"/>
                  </a:cubicBezTo>
                  <a:cubicBezTo>
                    <a:pt x="37" y="1488"/>
                    <a:pt x="330" y="1195"/>
                    <a:pt x="418" y="1107"/>
                  </a:cubicBezTo>
                  <a:cubicBezTo>
                    <a:pt x="518" y="1019"/>
                    <a:pt x="658" y="739"/>
                    <a:pt x="646" y="422"/>
                  </a:cubicBezTo>
                  <a:cubicBezTo>
                    <a:pt x="622" y="105"/>
                    <a:pt x="595" y="2"/>
                    <a:pt x="595" y="2"/>
                  </a:cubicBezTo>
                  <a:cubicBezTo>
                    <a:pt x="595" y="2"/>
                    <a:pt x="587" y="1"/>
                    <a:pt x="574" y="1"/>
                  </a:cubicBezTo>
                  <a:close/>
                </a:path>
              </a:pathLst>
            </a:custGeom>
            <a:solidFill>
              <a:srgbClr val="F6AB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9"/>
            <p:cNvSpPr/>
            <p:nvPr/>
          </p:nvSpPr>
          <p:spPr>
            <a:xfrm flipH="1">
              <a:off x="2134637" y="1497761"/>
              <a:ext cx="153652" cy="227720"/>
            </a:xfrm>
            <a:custGeom>
              <a:avLst/>
              <a:gdLst/>
              <a:ahLst/>
              <a:cxnLst/>
              <a:rect l="l" t="t" r="r" b="b"/>
              <a:pathLst>
                <a:path w="585" h="867" extrusionOk="0">
                  <a:moveTo>
                    <a:pt x="537" y="1"/>
                  </a:moveTo>
                  <a:cubicBezTo>
                    <a:pt x="446" y="1"/>
                    <a:pt x="93" y="29"/>
                    <a:pt x="40" y="458"/>
                  </a:cubicBezTo>
                  <a:lnTo>
                    <a:pt x="0" y="866"/>
                  </a:lnTo>
                  <a:cubicBezTo>
                    <a:pt x="241" y="866"/>
                    <a:pt x="481" y="611"/>
                    <a:pt x="585" y="230"/>
                  </a:cubicBezTo>
                  <a:cubicBezTo>
                    <a:pt x="573" y="65"/>
                    <a:pt x="558" y="2"/>
                    <a:pt x="558" y="2"/>
                  </a:cubicBezTo>
                  <a:cubicBezTo>
                    <a:pt x="558" y="2"/>
                    <a:pt x="550" y="1"/>
                    <a:pt x="537" y="1"/>
                  </a:cubicBezTo>
                  <a:close/>
                </a:path>
              </a:pathLst>
            </a:custGeom>
            <a:solidFill>
              <a:srgbClr val="E16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9"/>
            <p:cNvSpPr/>
            <p:nvPr/>
          </p:nvSpPr>
          <p:spPr>
            <a:xfrm flipH="1">
              <a:off x="1536052" y="1796135"/>
              <a:ext cx="462006" cy="853621"/>
            </a:xfrm>
            <a:custGeom>
              <a:avLst/>
              <a:gdLst/>
              <a:ahLst/>
              <a:cxnLst/>
              <a:rect l="l" t="t" r="r" b="b"/>
              <a:pathLst>
                <a:path w="1759" h="3250" extrusionOk="0">
                  <a:moveTo>
                    <a:pt x="549" y="0"/>
                  </a:moveTo>
                  <a:cubicBezTo>
                    <a:pt x="527" y="0"/>
                    <a:pt x="505" y="3"/>
                    <a:pt x="482" y="8"/>
                  </a:cubicBezTo>
                  <a:cubicBezTo>
                    <a:pt x="13" y="111"/>
                    <a:pt x="1" y="769"/>
                    <a:pt x="153" y="1390"/>
                  </a:cubicBezTo>
                  <a:cubicBezTo>
                    <a:pt x="305" y="2015"/>
                    <a:pt x="482" y="2901"/>
                    <a:pt x="710" y="3105"/>
                  </a:cubicBezTo>
                  <a:cubicBezTo>
                    <a:pt x="814" y="3192"/>
                    <a:pt x="961" y="3249"/>
                    <a:pt x="1110" y="3249"/>
                  </a:cubicBezTo>
                  <a:cubicBezTo>
                    <a:pt x="1306" y="3249"/>
                    <a:pt x="1504" y="3149"/>
                    <a:pt x="1600" y="2889"/>
                  </a:cubicBezTo>
                  <a:cubicBezTo>
                    <a:pt x="1759" y="2446"/>
                    <a:pt x="1252" y="0"/>
                    <a:pt x="549" y="0"/>
                  </a:cubicBezTo>
                  <a:close/>
                </a:path>
              </a:pathLst>
            </a:custGeom>
            <a:solidFill>
              <a:srgbClr val="E271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9"/>
            <p:cNvSpPr/>
            <p:nvPr/>
          </p:nvSpPr>
          <p:spPr>
            <a:xfrm flipH="1">
              <a:off x="1828122" y="1791670"/>
              <a:ext cx="157066" cy="796888"/>
            </a:xfrm>
            <a:custGeom>
              <a:avLst/>
              <a:gdLst/>
              <a:ahLst/>
              <a:cxnLst/>
              <a:rect l="l" t="t" r="r" b="b"/>
              <a:pathLst>
                <a:path w="598" h="3034" extrusionOk="0">
                  <a:moveTo>
                    <a:pt x="433" y="0"/>
                  </a:moveTo>
                  <a:cubicBezTo>
                    <a:pt x="281" y="37"/>
                    <a:pt x="165" y="140"/>
                    <a:pt x="104" y="280"/>
                  </a:cubicBezTo>
                  <a:cubicBezTo>
                    <a:pt x="28" y="405"/>
                    <a:pt x="0" y="585"/>
                    <a:pt x="0" y="762"/>
                  </a:cubicBezTo>
                  <a:cubicBezTo>
                    <a:pt x="0" y="978"/>
                    <a:pt x="40" y="1194"/>
                    <a:pt x="89" y="1422"/>
                  </a:cubicBezTo>
                  <a:cubicBezTo>
                    <a:pt x="153" y="1687"/>
                    <a:pt x="229" y="2004"/>
                    <a:pt x="305" y="2296"/>
                  </a:cubicBezTo>
                  <a:cubicBezTo>
                    <a:pt x="381" y="2601"/>
                    <a:pt x="469" y="2854"/>
                    <a:pt x="573" y="3021"/>
                  </a:cubicBezTo>
                  <a:cubicBezTo>
                    <a:pt x="573" y="3033"/>
                    <a:pt x="585" y="3033"/>
                    <a:pt x="597" y="3033"/>
                  </a:cubicBezTo>
                  <a:lnTo>
                    <a:pt x="597" y="3006"/>
                  </a:lnTo>
                  <a:cubicBezTo>
                    <a:pt x="509" y="2854"/>
                    <a:pt x="421" y="2589"/>
                    <a:pt x="345" y="2296"/>
                  </a:cubicBezTo>
                  <a:cubicBezTo>
                    <a:pt x="256" y="2004"/>
                    <a:pt x="192" y="1675"/>
                    <a:pt x="128" y="1407"/>
                  </a:cubicBezTo>
                  <a:cubicBezTo>
                    <a:pt x="64" y="1194"/>
                    <a:pt x="40" y="966"/>
                    <a:pt x="40" y="762"/>
                  </a:cubicBezTo>
                  <a:cubicBezTo>
                    <a:pt x="40" y="585"/>
                    <a:pt x="64" y="417"/>
                    <a:pt x="128" y="293"/>
                  </a:cubicBezTo>
                  <a:cubicBezTo>
                    <a:pt x="192" y="165"/>
                    <a:pt x="293" y="76"/>
                    <a:pt x="445" y="37"/>
                  </a:cubicBezTo>
                  <a:lnTo>
                    <a:pt x="457" y="25"/>
                  </a:lnTo>
                  <a:cubicBezTo>
                    <a:pt x="445" y="12"/>
                    <a:pt x="445" y="0"/>
                    <a:pt x="433" y="0"/>
                  </a:cubicBezTo>
                  <a:close/>
                </a:path>
              </a:pathLst>
            </a:custGeom>
            <a:solidFill>
              <a:srgbClr val="001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9"/>
            <p:cNvSpPr/>
            <p:nvPr/>
          </p:nvSpPr>
          <p:spPr>
            <a:xfrm flipH="1">
              <a:off x="1568884" y="1938756"/>
              <a:ext cx="756177" cy="713889"/>
            </a:xfrm>
            <a:custGeom>
              <a:avLst/>
              <a:gdLst/>
              <a:ahLst/>
              <a:cxnLst/>
              <a:rect l="l" t="t" r="r" b="b"/>
              <a:pathLst>
                <a:path w="2879" h="2718" extrusionOk="0">
                  <a:moveTo>
                    <a:pt x="165" y="0"/>
                  </a:moveTo>
                  <a:cubicBezTo>
                    <a:pt x="147" y="0"/>
                    <a:pt x="131" y="3"/>
                    <a:pt x="116" y="10"/>
                  </a:cubicBezTo>
                  <a:cubicBezTo>
                    <a:pt x="0" y="74"/>
                    <a:pt x="344" y="430"/>
                    <a:pt x="344" y="430"/>
                  </a:cubicBezTo>
                  <a:cubicBezTo>
                    <a:pt x="344" y="430"/>
                    <a:pt x="88" y="442"/>
                    <a:pt x="165" y="646"/>
                  </a:cubicBezTo>
                  <a:cubicBezTo>
                    <a:pt x="165" y="646"/>
                    <a:pt x="52" y="747"/>
                    <a:pt x="180" y="911"/>
                  </a:cubicBezTo>
                  <a:cubicBezTo>
                    <a:pt x="180" y="911"/>
                    <a:pt x="12" y="1063"/>
                    <a:pt x="180" y="1191"/>
                  </a:cubicBezTo>
                  <a:cubicBezTo>
                    <a:pt x="226" y="1232"/>
                    <a:pt x="281" y="1243"/>
                    <a:pt x="326" y="1243"/>
                  </a:cubicBezTo>
                  <a:cubicBezTo>
                    <a:pt x="380" y="1243"/>
                    <a:pt x="420" y="1228"/>
                    <a:pt x="420" y="1228"/>
                  </a:cubicBezTo>
                  <a:cubicBezTo>
                    <a:pt x="420" y="1228"/>
                    <a:pt x="486" y="1284"/>
                    <a:pt x="576" y="1284"/>
                  </a:cubicBezTo>
                  <a:cubicBezTo>
                    <a:pt x="591" y="1284"/>
                    <a:pt x="606" y="1283"/>
                    <a:pt x="621" y="1280"/>
                  </a:cubicBezTo>
                  <a:cubicBezTo>
                    <a:pt x="621" y="1280"/>
                    <a:pt x="1322" y="2638"/>
                    <a:pt x="2044" y="2714"/>
                  </a:cubicBezTo>
                  <a:cubicBezTo>
                    <a:pt x="2071" y="2716"/>
                    <a:pt x="2097" y="2718"/>
                    <a:pt x="2123" y="2718"/>
                  </a:cubicBezTo>
                  <a:cubicBezTo>
                    <a:pt x="2790" y="2718"/>
                    <a:pt x="2879" y="1922"/>
                    <a:pt x="1142" y="811"/>
                  </a:cubicBezTo>
                  <a:cubicBezTo>
                    <a:pt x="1142" y="811"/>
                    <a:pt x="456" y="0"/>
                    <a:pt x="165" y="0"/>
                  </a:cubicBezTo>
                  <a:close/>
                </a:path>
              </a:pathLst>
            </a:custGeom>
            <a:solidFill>
              <a:srgbClr val="F6AB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9"/>
            <p:cNvSpPr/>
            <p:nvPr/>
          </p:nvSpPr>
          <p:spPr>
            <a:xfrm flipH="1">
              <a:off x="2184804" y="2045130"/>
              <a:ext cx="97181" cy="26003"/>
            </a:xfrm>
            <a:custGeom>
              <a:avLst/>
              <a:gdLst/>
              <a:ahLst/>
              <a:cxnLst/>
              <a:rect l="l" t="t" r="r" b="b"/>
              <a:pathLst>
                <a:path w="370" h="99" extrusionOk="0">
                  <a:moveTo>
                    <a:pt x="180" y="1"/>
                  </a:moveTo>
                  <a:cubicBezTo>
                    <a:pt x="77" y="13"/>
                    <a:pt x="16" y="62"/>
                    <a:pt x="16" y="62"/>
                  </a:cubicBezTo>
                  <a:cubicBezTo>
                    <a:pt x="1" y="77"/>
                    <a:pt x="1" y="89"/>
                    <a:pt x="16" y="89"/>
                  </a:cubicBezTo>
                  <a:cubicBezTo>
                    <a:pt x="16" y="95"/>
                    <a:pt x="19" y="98"/>
                    <a:pt x="23" y="98"/>
                  </a:cubicBezTo>
                  <a:cubicBezTo>
                    <a:pt x="28" y="98"/>
                    <a:pt x="34" y="95"/>
                    <a:pt x="40" y="89"/>
                  </a:cubicBezTo>
                  <a:cubicBezTo>
                    <a:pt x="40" y="89"/>
                    <a:pt x="104" y="37"/>
                    <a:pt x="180" y="37"/>
                  </a:cubicBezTo>
                  <a:lnTo>
                    <a:pt x="192" y="37"/>
                  </a:lnTo>
                  <a:cubicBezTo>
                    <a:pt x="229" y="37"/>
                    <a:pt x="269" y="49"/>
                    <a:pt x="305" y="49"/>
                  </a:cubicBezTo>
                  <a:cubicBezTo>
                    <a:pt x="320" y="49"/>
                    <a:pt x="320" y="62"/>
                    <a:pt x="333" y="62"/>
                  </a:cubicBezTo>
                  <a:lnTo>
                    <a:pt x="345" y="62"/>
                  </a:lnTo>
                  <a:cubicBezTo>
                    <a:pt x="349" y="67"/>
                    <a:pt x="351" y="68"/>
                    <a:pt x="354" y="68"/>
                  </a:cubicBezTo>
                  <a:cubicBezTo>
                    <a:pt x="358" y="68"/>
                    <a:pt x="361" y="62"/>
                    <a:pt x="369" y="62"/>
                  </a:cubicBezTo>
                  <a:cubicBezTo>
                    <a:pt x="369" y="49"/>
                    <a:pt x="369" y="37"/>
                    <a:pt x="357" y="37"/>
                  </a:cubicBezTo>
                  <a:cubicBezTo>
                    <a:pt x="357" y="37"/>
                    <a:pt x="281" y="1"/>
                    <a:pt x="192" y="1"/>
                  </a:cubicBez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9"/>
            <p:cNvSpPr/>
            <p:nvPr/>
          </p:nvSpPr>
          <p:spPr>
            <a:xfrm flipH="1">
              <a:off x="2194522" y="2231614"/>
              <a:ext cx="67502" cy="9718"/>
            </a:xfrm>
            <a:custGeom>
              <a:avLst/>
              <a:gdLst/>
              <a:ahLst/>
              <a:cxnLst/>
              <a:rect l="l" t="t" r="r" b="b"/>
              <a:pathLst>
                <a:path w="257" h="37" extrusionOk="0">
                  <a:moveTo>
                    <a:pt x="229" y="0"/>
                  </a:moveTo>
                  <a:cubicBezTo>
                    <a:pt x="205" y="0"/>
                    <a:pt x="153" y="12"/>
                    <a:pt x="77" y="12"/>
                  </a:cubicBezTo>
                  <a:lnTo>
                    <a:pt x="16" y="12"/>
                  </a:lnTo>
                  <a:cubicBezTo>
                    <a:pt x="16" y="12"/>
                    <a:pt x="1" y="12"/>
                    <a:pt x="1" y="25"/>
                  </a:cubicBezTo>
                  <a:cubicBezTo>
                    <a:pt x="1" y="37"/>
                    <a:pt x="16" y="37"/>
                    <a:pt x="16" y="37"/>
                  </a:cubicBezTo>
                  <a:lnTo>
                    <a:pt x="244" y="37"/>
                  </a:lnTo>
                  <a:cubicBezTo>
                    <a:pt x="257" y="25"/>
                    <a:pt x="257" y="25"/>
                    <a:pt x="257" y="12"/>
                  </a:cubicBezTo>
                  <a:cubicBezTo>
                    <a:pt x="257" y="0"/>
                    <a:pt x="244" y="0"/>
                    <a:pt x="244" y="0"/>
                  </a:cubicBez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9"/>
            <p:cNvSpPr/>
            <p:nvPr/>
          </p:nvSpPr>
          <p:spPr>
            <a:xfrm flipH="1">
              <a:off x="2211332" y="2234766"/>
              <a:ext cx="23376" cy="32044"/>
            </a:xfrm>
            <a:custGeom>
              <a:avLst/>
              <a:gdLst/>
              <a:ahLst/>
              <a:cxnLst/>
              <a:rect l="l" t="t" r="r" b="b"/>
              <a:pathLst>
                <a:path w="89" h="122" extrusionOk="0">
                  <a:moveTo>
                    <a:pt x="12" y="0"/>
                  </a:moveTo>
                  <a:cubicBezTo>
                    <a:pt x="0" y="13"/>
                    <a:pt x="12" y="25"/>
                    <a:pt x="12" y="25"/>
                  </a:cubicBezTo>
                  <a:cubicBezTo>
                    <a:pt x="25" y="25"/>
                    <a:pt x="49" y="52"/>
                    <a:pt x="64" y="101"/>
                  </a:cubicBezTo>
                  <a:cubicBezTo>
                    <a:pt x="64" y="112"/>
                    <a:pt x="64" y="121"/>
                    <a:pt x="69" y="121"/>
                  </a:cubicBezTo>
                  <a:cubicBezTo>
                    <a:pt x="70" y="121"/>
                    <a:pt x="73" y="120"/>
                    <a:pt x="76" y="116"/>
                  </a:cubicBezTo>
                  <a:cubicBezTo>
                    <a:pt x="89" y="116"/>
                    <a:pt x="89" y="116"/>
                    <a:pt x="89" y="101"/>
                  </a:cubicBezTo>
                  <a:cubicBezTo>
                    <a:pt x="89" y="64"/>
                    <a:pt x="76" y="40"/>
                    <a:pt x="64" y="25"/>
                  </a:cubicBezTo>
                  <a:cubicBezTo>
                    <a:pt x="49" y="0"/>
                    <a:pt x="37" y="0"/>
                    <a:pt x="37" y="0"/>
                  </a:cubicBez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9"/>
            <p:cNvSpPr/>
            <p:nvPr/>
          </p:nvSpPr>
          <p:spPr>
            <a:xfrm flipH="1">
              <a:off x="2194522" y="2168315"/>
              <a:ext cx="90615" cy="17072"/>
            </a:xfrm>
            <a:custGeom>
              <a:avLst/>
              <a:gdLst/>
              <a:ahLst/>
              <a:cxnLst/>
              <a:rect l="l" t="t" r="r" b="b"/>
              <a:pathLst>
                <a:path w="345" h="65" extrusionOk="0">
                  <a:moveTo>
                    <a:pt x="256" y="1"/>
                  </a:moveTo>
                  <a:cubicBezTo>
                    <a:pt x="153" y="1"/>
                    <a:pt x="13" y="25"/>
                    <a:pt x="13" y="25"/>
                  </a:cubicBezTo>
                  <a:lnTo>
                    <a:pt x="0" y="37"/>
                  </a:lnTo>
                  <a:cubicBezTo>
                    <a:pt x="0" y="49"/>
                    <a:pt x="13" y="65"/>
                    <a:pt x="28" y="65"/>
                  </a:cubicBezTo>
                  <a:cubicBezTo>
                    <a:pt x="28" y="65"/>
                    <a:pt x="52" y="49"/>
                    <a:pt x="104" y="49"/>
                  </a:cubicBezTo>
                  <a:cubicBezTo>
                    <a:pt x="153" y="37"/>
                    <a:pt x="204" y="37"/>
                    <a:pt x="256" y="37"/>
                  </a:cubicBezTo>
                  <a:lnTo>
                    <a:pt x="317" y="37"/>
                  </a:lnTo>
                  <a:cubicBezTo>
                    <a:pt x="332" y="37"/>
                    <a:pt x="332" y="37"/>
                    <a:pt x="332" y="25"/>
                  </a:cubicBezTo>
                  <a:cubicBezTo>
                    <a:pt x="345" y="13"/>
                    <a:pt x="332" y="1"/>
                    <a:pt x="317" y="1"/>
                  </a:cubicBez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9"/>
            <p:cNvSpPr/>
            <p:nvPr/>
          </p:nvSpPr>
          <p:spPr>
            <a:xfrm flipH="1">
              <a:off x="2194522" y="2097924"/>
              <a:ext cx="93767" cy="15234"/>
            </a:xfrm>
            <a:custGeom>
              <a:avLst/>
              <a:gdLst/>
              <a:ahLst/>
              <a:cxnLst/>
              <a:rect l="l" t="t" r="r" b="b"/>
              <a:pathLst>
                <a:path w="357" h="58" extrusionOk="0">
                  <a:moveTo>
                    <a:pt x="204" y="1"/>
                  </a:moveTo>
                  <a:cubicBezTo>
                    <a:pt x="101" y="1"/>
                    <a:pt x="25" y="28"/>
                    <a:pt x="12" y="28"/>
                  </a:cubicBezTo>
                  <a:lnTo>
                    <a:pt x="0" y="40"/>
                  </a:lnTo>
                  <a:cubicBezTo>
                    <a:pt x="9" y="49"/>
                    <a:pt x="11" y="57"/>
                    <a:pt x="16" y="57"/>
                  </a:cubicBezTo>
                  <a:cubicBezTo>
                    <a:pt x="18" y="57"/>
                    <a:pt x="21" y="56"/>
                    <a:pt x="25" y="52"/>
                  </a:cubicBezTo>
                  <a:lnTo>
                    <a:pt x="40" y="52"/>
                  </a:lnTo>
                  <a:cubicBezTo>
                    <a:pt x="64" y="52"/>
                    <a:pt x="128" y="40"/>
                    <a:pt x="204" y="40"/>
                  </a:cubicBezTo>
                  <a:cubicBezTo>
                    <a:pt x="241" y="40"/>
                    <a:pt x="293" y="40"/>
                    <a:pt x="344" y="52"/>
                  </a:cubicBezTo>
                  <a:lnTo>
                    <a:pt x="357" y="40"/>
                  </a:lnTo>
                  <a:cubicBezTo>
                    <a:pt x="357" y="28"/>
                    <a:pt x="357" y="13"/>
                    <a:pt x="344" y="13"/>
                  </a:cubicBezTo>
                  <a:cubicBezTo>
                    <a:pt x="293" y="1"/>
                    <a:pt x="253" y="1"/>
                    <a:pt x="204" y="1"/>
                  </a:cubicBez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9"/>
            <p:cNvSpPr/>
            <p:nvPr/>
          </p:nvSpPr>
          <p:spPr>
            <a:xfrm flipH="1">
              <a:off x="2404906" y="1887538"/>
              <a:ext cx="257137" cy="587291"/>
            </a:xfrm>
            <a:custGeom>
              <a:avLst/>
              <a:gdLst/>
              <a:ahLst/>
              <a:cxnLst/>
              <a:rect l="l" t="t" r="r" b="b"/>
              <a:pathLst>
                <a:path w="979" h="2236" extrusionOk="0">
                  <a:moveTo>
                    <a:pt x="130" y="1"/>
                  </a:moveTo>
                  <a:cubicBezTo>
                    <a:pt x="122" y="1"/>
                    <a:pt x="113" y="2"/>
                    <a:pt x="105" y="4"/>
                  </a:cubicBezTo>
                  <a:lnTo>
                    <a:pt x="1" y="40"/>
                  </a:lnTo>
                  <a:cubicBezTo>
                    <a:pt x="10" y="38"/>
                    <a:pt x="19" y="37"/>
                    <a:pt x="28" y="37"/>
                  </a:cubicBezTo>
                  <a:cubicBezTo>
                    <a:pt x="73" y="37"/>
                    <a:pt x="121" y="61"/>
                    <a:pt x="141" y="104"/>
                  </a:cubicBezTo>
                  <a:lnTo>
                    <a:pt x="854" y="2096"/>
                  </a:lnTo>
                  <a:cubicBezTo>
                    <a:pt x="878" y="2148"/>
                    <a:pt x="854" y="2212"/>
                    <a:pt x="790" y="2236"/>
                  </a:cubicBezTo>
                  <a:lnTo>
                    <a:pt x="890" y="2199"/>
                  </a:lnTo>
                  <a:cubicBezTo>
                    <a:pt x="954" y="2172"/>
                    <a:pt x="979" y="2123"/>
                    <a:pt x="954" y="2059"/>
                  </a:cubicBezTo>
                  <a:lnTo>
                    <a:pt x="245" y="68"/>
                  </a:lnTo>
                  <a:cubicBezTo>
                    <a:pt x="222" y="25"/>
                    <a:pt x="174" y="1"/>
                    <a:pt x="130" y="1"/>
                  </a:cubicBezTo>
                  <a:close/>
                </a:path>
              </a:pathLst>
            </a:custGeom>
            <a:solidFill>
              <a:srgbClr val="9A1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9"/>
            <p:cNvSpPr/>
            <p:nvPr/>
          </p:nvSpPr>
          <p:spPr>
            <a:xfrm flipH="1">
              <a:off x="2431172" y="1897256"/>
              <a:ext cx="573896" cy="695241"/>
            </a:xfrm>
            <a:custGeom>
              <a:avLst/>
              <a:gdLst/>
              <a:ahLst/>
              <a:cxnLst/>
              <a:rect l="l" t="t" r="r" b="b"/>
              <a:pathLst>
                <a:path w="2185" h="2647" extrusionOk="0">
                  <a:moveTo>
                    <a:pt x="1334" y="0"/>
                  </a:moveTo>
                  <a:cubicBezTo>
                    <a:pt x="1325" y="0"/>
                    <a:pt x="1316" y="1"/>
                    <a:pt x="1307" y="3"/>
                  </a:cubicBezTo>
                  <a:lnTo>
                    <a:pt x="77" y="448"/>
                  </a:lnTo>
                  <a:cubicBezTo>
                    <a:pt x="28" y="472"/>
                    <a:pt x="0" y="524"/>
                    <a:pt x="13" y="588"/>
                  </a:cubicBezTo>
                  <a:lnTo>
                    <a:pt x="737" y="2580"/>
                  </a:lnTo>
                  <a:cubicBezTo>
                    <a:pt x="748" y="2623"/>
                    <a:pt x="793" y="2647"/>
                    <a:pt x="845" y="2647"/>
                  </a:cubicBezTo>
                  <a:cubicBezTo>
                    <a:pt x="856" y="2647"/>
                    <a:pt x="867" y="2646"/>
                    <a:pt x="878" y="2644"/>
                  </a:cubicBezTo>
                  <a:lnTo>
                    <a:pt x="2096" y="2199"/>
                  </a:lnTo>
                  <a:cubicBezTo>
                    <a:pt x="2160" y="2175"/>
                    <a:pt x="2184" y="2111"/>
                    <a:pt x="2160" y="2059"/>
                  </a:cubicBezTo>
                  <a:lnTo>
                    <a:pt x="1447" y="67"/>
                  </a:lnTo>
                  <a:cubicBezTo>
                    <a:pt x="1427" y="24"/>
                    <a:pt x="1379" y="0"/>
                    <a:pt x="1334" y="0"/>
                  </a:cubicBezTo>
                  <a:close/>
                </a:path>
              </a:pathLst>
            </a:custGeom>
            <a:solidFill>
              <a:srgbClr val="E16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9"/>
            <p:cNvSpPr/>
            <p:nvPr/>
          </p:nvSpPr>
          <p:spPr>
            <a:xfrm flipH="1">
              <a:off x="2694349" y="2202722"/>
              <a:ext cx="80372" cy="70916"/>
            </a:xfrm>
            <a:custGeom>
              <a:avLst/>
              <a:gdLst/>
              <a:ahLst/>
              <a:cxnLst/>
              <a:rect l="l" t="t" r="r" b="b"/>
              <a:pathLst>
                <a:path w="306" h="270" extrusionOk="0">
                  <a:moveTo>
                    <a:pt x="151" y="1"/>
                  </a:moveTo>
                  <a:cubicBezTo>
                    <a:pt x="135" y="1"/>
                    <a:pt x="118" y="4"/>
                    <a:pt x="101" y="10"/>
                  </a:cubicBezTo>
                  <a:cubicBezTo>
                    <a:pt x="37" y="34"/>
                    <a:pt x="1" y="110"/>
                    <a:pt x="25" y="174"/>
                  </a:cubicBezTo>
                  <a:cubicBezTo>
                    <a:pt x="44" y="234"/>
                    <a:pt x="96" y="270"/>
                    <a:pt x="155" y="270"/>
                  </a:cubicBezTo>
                  <a:cubicBezTo>
                    <a:pt x="170" y="270"/>
                    <a:pt x="186" y="268"/>
                    <a:pt x="202" y="262"/>
                  </a:cubicBezTo>
                  <a:cubicBezTo>
                    <a:pt x="266" y="238"/>
                    <a:pt x="305" y="162"/>
                    <a:pt x="278" y="86"/>
                  </a:cubicBezTo>
                  <a:cubicBezTo>
                    <a:pt x="259" y="36"/>
                    <a:pt x="208" y="1"/>
                    <a:pt x="151" y="1"/>
                  </a:cubicBezTo>
                  <a:close/>
                </a:path>
              </a:pathLst>
            </a:custGeom>
            <a:solidFill>
              <a:srgbClr val="F4E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9"/>
            <p:cNvSpPr/>
            <p:nvPr/>
          </p:nvSpPr>
          <p:spPr>
            <a:xfrm flipH="1">
              <a:off x="2834343" y="2251050"/>
              <a:ext cx="147085" cy="114254"/>
            </a:xfrm>
            <a:custGeom>
              <a:avLst/>
              <a:gdLst/>
              <a:ahLst/>
              <a:cxnLst/>
              <a:rect l="l" t="t" r="r" b="b"/>
              <a:pathLst>
                <a:path w="560" h="435" extrusionOk="0">
                  <a:moveTo>
                    <a:pt x="417" y="1"/>
                  </a:moveTo>
                  <a:cubicBezTo>
                    <a:pt x="301" y="1"/>
                    <a:pt x="123" y="149"/>
                    <a:pt x="63" y="219"/>
                  </a:cubicBezTo>
                  <a:cubicBezTo>
                    <a:pt x="1" y="280"/>
                    <a:pt x="7" y="435"/>
                    <a:pt x="135" y="435"/>
                  </a:cubicBezTo>
                  <a:cubicBezTo>
                    <a:pt x="164" y="435"/>
                    <a:pt x="200" y="427"/>
                    <a:pt x="242" y="407"/>
                  </a:cubicBezTo>
                  <a:cubicBezTo>
                    <a:pt x="483" y="319"/>
                    <a:pt x="559" y="130"/>
                    <a:pt x="495" y="39"/>
                  </a:cubicBezTo>
                  <a:cubicBezTo>
                    <a:pt x="476" y="12"/>
                    <a:pt x="449" y="1"/>
                    <a:pt x="417" y="1"/>
                  </a:cubicBezTo>
                  <a:close/>
                </a:path>
              </a:pathLst>
            </a:custGeom>
            <a:solidFill>
              <a:srgbClr val="F6AB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9"/>
            <p:cNvSpPr/>
            <p:nvPr/>
          </p:nvSpPr>
          <p:spPr>
            <a:xfrm flipH="1">
              <a:off x="2851153" y="2300955"/>
              <a:ext cx="86675" cy="64350"/>
            </a:xfrm>
            <a:custGeom>
              <a:avLst/>
              <a:gdLst/>
              <a:ahLst/>
              <a:cxnLst/>
              <a:rect l="l" t="t" r="r" b="b"/>
              <a:pathLst>
                <a:path w="330" h="245" extrusionOk="0">
                  <a:moveTo>
                    <a:pt x="315" y="0"/>
                  </a:moveTo>
                  <a:cubicBezTo>
                    <a:pt x="198" y="0"/>
                    <a:pt x="24" y="133"/>
                    <a:pt x="12" y="217"/>
                  </a:cubicBezTo>
                  <a:cubicBezTo>
                    <a:pt x="0" y="230"/>
                    <a:pt x="0" y="230"/>
                    <a:pt x="0" y="245"/>
                  </a:cubicBezTo>
                  <a:cubicBezTo>
                    <a:pt x="25" y="245"/>
                    <a:pt x="49" y="230"/>
                    <a:pt x="76" y="217"/>
                  </a:cubicBezTo>
                  <a:cubicBezTo>
                    <a:pt x="213" y="169"/>
                    <a:pt x="290" y="93"/>
                    <a:pt x="329" y="1"/>
                  </a:cubicBezTo>
                  <a:cubicBezTo>
                    <a:pt x="324" y="1"/>
                    <a:pt x="320" y="0"/>
                    <a:pt x="315" y="0"/>
                  </a:cubicBezTo>
                  <a:close/>
                </a:path>
              </a:pathLst>
            </a:custGeom>
            <a:solidFill>
              <a:srgbClr val="EC6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9"/>
            <p:cNvSpPr/>
            <p:nvPr/>
          </p:nvSpPr>
          <p:spPr>
            <a:xfrm flipH="1">
              <a:off x="2834343" y="2325119"/>
              <a:ext cx="116355" cy="96131"/>
            </a:xfrm>
            <a:custGeom>
              <a:avLst/>
              <a:gdLst/>
              <a:ahLst/>
              <a:cxnLst/>
              <a:rect l="l" t="t" r="r" b="b"/>
              <a:pathLst>
                <a:path w="443" h="366" extrusionOk="0">
                  <a:moveTo>
                    <a:pt x="323" y="1"/>
                  </a:moveTo>
                  <a:cubicBezTo>
                    <a:pt x="208" y="1"/>
                    <a:pt x="29" y="126"/>
                    <a:pt x="10" y="214"/>
                  </a:cubicBezTo>
                  <a:cubicBezTo>
                    <a:pt x="1" y="297"/>
                    <a:pt x="64" y="365"/>
                    <a:pt x="151" y="365"/>
                  </a:cubicBezTo>
                  <a:cubicBezTo>
                    <a:pt x="185" y="365"/>
                    <a:pt x="224" y="355"/>
                    <a:pt x="262" y="329"/>
                  </a:cubicBezTo>
                  <a:cubicBezTo>
                    <a:pt x="442" y="229"/>
                    <a:pt x="442" y="113"/>
                    <a:pt x="403" y="37"/>
                  </a:cubicBezTo>
                  <a:cubicBezTo>
                    <a:pt x="385" y="12"/>
                    <a:pt x="357" y="1"/>
                    <a:pt x="323" y="1"/>
                  </a:cubicBezTo>
                  <a:close/>
                </a:path>
              </a:pathLst>
            </a:custGeom>
            <a:solidFill>
              <a:srgbClr val="F6AB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9"/>
            <p:cNvSpPr/>
            <p:nvPr/>
          </p:nvSpPr>
          <p:spPr>
            <a:xfrm flipH="1">
              <a:off x="2837758" y="2357950"/>
              <a:ext cx="70654" cy="63299"/>
            </a:xfrm>
            <a:custGeom>
              <a:avLst/>
              <a:gdLst/>
              <a:ahLst/>
              <a:cxnLst/>
              <a:rect l="l" t="t" r="r" b="b"/>
              <a:pathLst>
                <a:path w="269" h="241" extrusionOk="0">
                  <a:moveTo>
                    <a:pt x="269" y="0"/>
                  </a:moveTo>
                  <a:cubicBezTo>
                    <a:pt x="153" y="28"/>
                    <a:pt x="13" y="128"/>
                    <a:pt x="1" y="204"/>
                  </a:cubicBezTo>
                  <a:lnTo>
                    <a:pt x="1" y="241"/>
                  </a:lnTo>
                  <a:cubicBezTo>
                    <a:pt x="25" y="241"/>
                    <a:pt x="65" y="229"/>
                    <a:pt x="101" y="204"/>
                  </a:cubicBezTo>
                  <a:cubicBezTo>
                    <a:pt x="229" y="140"/>
                    <a:pt x="269" y="64"/>
                    <a:pt x="269" y="0"/>
                  </a:cubicBezTo>
                  <a:close/>
                </a:path>
              </a:pathLst>
            </a:custGeom>
            <a:solidFill>
              <a:srgbClr val="EC6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9"/>
            <p:cNvSpPr/>
            <p:nvPr/>
          </p:nvSpPr>
          <p:spPr>
            <a:xfrm flipH="1">
              <a:off x="2804926" y="2382114"/>
              <a:ext cx="119244" cy="97181"/>
            </a:xfrm>
            <a:custGeom>
              <a:avLst/>
              <a:gdLst/>
              <a:ahLst/>
              <a:cxnLst/>
              <a:rect l="l" t="t" r="r" b="b"/>
              <a:pathLst>
                <a:path w="454" h="370" extrusionOk="0">
                  <a:moveTo>
                    <a:pt x="329" y="0"/>
                  </a:moveTo>
                  <a:cubicBezTo>
                    <a:pt x="213" y="0"/>
                    <a:pt x="31" y="134"/>
                    <a:pt x="9" y="213"/>
                  </a:cubicBezTo>
                  <a:cubicBezTo>
                    <a:pt x="0" y="299"/>
                    <a:pt x="68" y="369"/>
                    <a:pt x="161" y="369"/>
                  </a:cubicBezTo>
                  <a:cubicBezTo>
                    <a:pt x="193" y="369"/>
                    <a:pt x="229" y="361"/>
                    <a:pt x="265" y="341"/>
                  </a:cubicBezTo>
                  <a:cubicBezTo>
                    <a:pt x="454" y="225"/>
                    <a:pt x="442" y="112"/>
                    <a:pt x="405" y="36"/>
                  </a:cubicBezTo>
                  <a:cubicBezTo>
                    <a:pt x="388" y="11"/>
                    <a:pt x="361" y="0"/>
                    <a:pt x="329" y="0"/>
                  </a:cubicBezTo>
                  <a:close/>
                </a:path>
              </a:pathLst>
            </a:custGeom>
            <a:solidFill>
              <a:srgbClr val="F6AB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9"/>
            <p:cNvSpPr/>
            <p:nvPr/>
          </p:nvSpPr>
          <p:spPr>
            <a:xfrm flipH="1">
              <a:off x="2811230" y="2417835"/>
              <a:ext cx="70654" cy="60410"/>
            </a:xfrm>
            <a:custGeom>
              <a:avLst/>
              <a:gdLst/>
              <a:ahLst/>
              <a:cxnLst/>
              <a:rect l="l" t="t" r="r" b="b"/>
              <a:pathLst>
                <a:path w="269" h="230" extrusionOk="0">
                  <a:moveTo>
                    <a:pt x="268" y="1"/>
                  </a:moveTo>
                  <a:cubicBezTo>
                    <a:pt x="153" y="28"/>
                    <a:pt x="16" y="129"/>
                    <a:pt x="0" y="205"/>
                  </a:cubicBezTo>
                  <a:lnTo>
                    <a:pt x="0" y="229"/>
                  </a:lnTo>
                  <a:cubicBezTo>
                    <a:pt x="40" y="229"/>
                    <a:pt x="64" y="217"/>
                    <a:pt x="104" y="205"/>
                  </a:cubicBezTo>
                  <a:cubicBezTo>
                    <a:pt x="217" y="129"/>
                    <a:pt x="268" y="65"/>
                    <a:pt x="268" y="1"/>
                  </a:cubicBezTo>
                  <a:close/>
                </a:path>
              </a:pathLst>
            </a:custGeom>
            <a:solidFill>
              <a:srgbClr val="EC6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9"/>
            <p:cNvSpPr/>
            <p:nvPr/>
          </p:nvSpPr>
          <p:spPr>
            <a:xfrm flipH="1">
              <a:off x="2777610" y="2440161"/>
              <a:ext cx="118719" cy="95868"/>
            </a:xfrm>
            <a:custGeom>
              <a:avLst/>
              <a:gdLst/>
              <a:ahLst/>
              <a:cxnLst/>
              <a:rect l="l" t="t" r="r" b="b"/>
              <a:pathLst>
                <a:path w="452" h="365" extrusionOk="0">
                  <a:moveTo>
                    <a:pt x="328" y="1"/>
                  </a:moveTo>
                  <a:cubicBezTo>
                    <a:pt x="213" y="1"/>
                    <a:pt x="29" y="131"/>
                    <a:pt x="19" y="220"/>
                  </a:cubicBezTo>
                  <a:cubicBezTo>
                    <a:pt x="1" y="297"/>
                    <a:pt x="64" y="365"/>
                    <a:pt x="155" y="365"/>
                  </a:cubicBezTo>
                  <a:cubicBezTo>
                    <a:pt x="187" y="365"/>
                    <a:pt x="223" y="356"/>
                    <a:pt x="260" y="336"/>
                  </a:cubicBezTo>
                  <a:cubicBezTo>
                    <a:pt x="451" y="220"/>
                    <a:pt x="451" y="108"/>
                    <a:pt x="400" y="32"/>
                  </a:cubicBezTo>
                  <a:cubicBezTo>
                    <a:pt x="384" y="10"/>
                    <a:pt x="358" y="1"/>
                    <a:pt x="328" y="1"/>
                  </a:cubicBezTo>
                  <a:close/>
                </a:path>
              </a:pathLst>
            </a:custGeom>
            <a:solidFill>
              <a:srgbClr val="F6AB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9"/>
            <p:cNvSpPr/>
            <p:nvPr/>
          </p:nvSpPr>
          <p:spPr>
            <a:xfrm flipH="1">
              <a:off x="2091300" y="1218035"/>
              <a:ext cx="286554" cy="430750"/>
            </a:xfrm>
            <a:custGeom>
              <a:avLst/>
              <a:gdLst/>
              <a:ahLst/>
              <a:cxnLst/>
              <a:rect l="l" t="t" r="r" b="b"/>
              <a:pathLst>
                <a:path w="1091" h="1640" extrusionOk="0">
                  <a:moveTo>
                    <a:pt x="570" y="1"/>
                  </a:moveTo>
                  <a:cubicBezTo>
                    <a:pt x="88" y="1"/>
                    <a:pt x="12" y="485"/>
                    <a:pt x="0" y="878"/>
                  </a:cubicBezTo>
                  <a:cubicBezTo>
                    <a:pt x="0" y="1258"/>
                    <a:pt x="113" y="1639"/>
                    <a:pt x="405" y="1639"/>
                  </a:cubicBezTo>
                  <a:cubicBezTo>
                    <a:pt x="710" y="1639"/>
                    <a:pt x="1002" y="1271"/>
                    <a:pt x="1051" y="750"/>
                  </a:cubicBezTo>
                  <a:cubicBezTo>
                    <a:pt x="1090" y="229"/>
                    <a:pt x="926" y="1"/>
                    <a:pt x="570" y="1"/>
                  </a:cubicBezTo>
                  <a:close/>
                </a:path>
              </a:pathLst>
            </a:custGeom>
            <a:solidFill>
              <a:srgbClr val="F6AB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9"/>
            <p:cNvSpPr/>
            <p:nvPr/>
          </p:nvSpPr>
          <p:spPr>
            <a:xfrm flipH="1">
              <a:off x="2045598" y="1417914"/>
              <a:ext cx="92454" cy="117406"/>
            </a:xfrm>
            <a:custGeom>
              <a:avLst/>
              <a:gdLst/>
              <a:ahLst/>
              <a:cxnLst/>
              <a:rect l="l" t="t" r="r" b="b"/>
              <a:pathLst>
                <a:path w="352" h="447" extrusionOk="0">
                  <a:moveTo>
                    <a:pt x="227" y="0"/>
                  </a:moveTo>
                  <a:cubicBezTo>
                    <a:pt x="122" y="0"/>
                    <a:pt x="77" y="129"/>
                    <a:pt x="77" y="129"/>
                  </a:cubicBezTo>
                  <a:lnTo>
                    <a:pt x="1" y="446"/>
                  </a:lnTo>
                  <a:cubicBezTo>
                    <a:pt x="9" y="446"/>
                    <a:pt x="16" y="447"/>
                    <a:pt x="24" y="447"/>
                  </a:cubicBezTo>
                  <a:cubicBezTo>
                    <a:pt x="308" y="447"/>
                    <a:pt x="351" y="13"/>
                    <a:pt x="241" y="1"/>
                  </a:cubicBezTo>
                  <a:cubicBezTo>
                    <a:pt x="237" y="0"/>
                    <a:pt x="232" y="0"/>
                    <a:pt x="227" y="0"/>
                  </a:cubicBezTo>
                  <a:close/>
                </a:path>
              </a:pathLst>
            </a:custGeom>
            <a:solidFill>
              <a:srgbClr val="F6AB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9"/>
            <p:cNvSpPr/>
            <p:nvPr/>
          </p:nvSpPr>
          <p:spPr>
            <a:xfrm flipH="1">
              <a:off x="2077642" y="1441290"/>
              <a:ext cx="47540" cy="67502"/>
            </a:xfrm>
            <a:custGeom>
              <a:avLst/>
              <a:gdLst/>
              <a:ahLst/>
              <a:cxnLst/>
              <a:rect l="l" t="t" r="r" b="b"/>
              <a:pathLst>
                <a:path w="181" h="257" extrusionOk="0">
                  <a:moveTo>
                    <a:pt x="153" y="0"/>
                  </a:moveTo>
                  <a:cubicBezTo>
                    <a:pt x="153" y="0"/>
                    <a:pt x="116" y="28"/>
                    <a:pt x="77" y="64"/>
                  </a:cubicBezTo>
                  <a:cubicBezTo>
                    <a:pt x="40" y="104"/>
                    <a:pt x="0" y="153"/>
                    <a:pt x="0" y="229"/>
                  </a:cubicBezTo>
                  <a:cubicBezTo>
                    <a:pt x="0" y="244"/>
                    <a:pt x="13" y="256"/>
                    <a:pt x="13" y="256"/>
                  </a:cubicBezTo>
                  <a:cubicBezTo>
                    <a:pt x="28" y="256"/>
                    <a:pt x="40" y="244"/>
                    <a:pt x="40" y="229"/>
                  </a:cubicBezTo>
                  <a:cubicBezTo>
                    <a:pt x="40" y="168"/>
                    <a:pt x="77" y="116"/>
                    <a:pt x="104" y="92"/>
                  </a:cubicBezTo>
                  <a:cubicBezTo>
                    <a:pt x="128" y="64"/>
                    <a:pt x="141" y="52"/>
                    <a:pt x="153" y="52"/>
                  </a:cubicBezTo>
                  <a:cubicBezTo>
                    <a:pt x="153" y="40"/>
                    <a:pt x="165" y="40"/>
                    <a:pt x="165" y="40"/>
                  </a:cubicBezTo>
                  <a:lnTo>
                    <a:pt x="180" y="28"/>
                  </a:lnTo>
                  <a:lnTo>
                    <a:pt x="180" y="16"/>
                  </a:lnTo>
                  <a:cubicBezTo>
                    <a:pt x="180" y="0"/>
                    <a:pt x="165" y="0"/>
                    <a:pt x="153" y="0"/>
                  </a:cubicBez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9"/>
            <p:cNvSpPr/>
            <p:nvPr/>
          </p:nvSpPr>
          <p:spPr>
            <a:xfrm flipH="1">
              <a:off x="2077642" y="1465192"/>
              <a:ext cx="33882" cy="33094"/>
            </a:xfrm>
            <a:custGeom>
              <a:avLst/>
              <a:gdLst/>
              <a:ahLst/>
              <a:cxnLst/>
              <a:rect l="l" t="t" r="r" b="b"/>
              <a:pathLst>
                <a:path w="129" h="126" extrusionOk="0">
                  <a:moveTo>
                    <a:pt x="25" y="1"/>
                  </a:moveTo>
                  <a:cubicBezTo>
                    <a:pt x="12" y="1"/>
                    <a:pt x="0" y="1"/>
                    <a:pt x="0" y="13"/>
                  </a:cubicBezTo>
                  <a:cubicBezTo>
                    <a:pt x="0" y="13"/>
                    <a:pt x="0" y="25"/>
                    <a:pt x="12" y="25"/>
                  </a:cubicBezTo>
                  <a:lnTo>
                    <a:pt x="64" y="77"/>
                  </a:lnTo>
                  <a:cubicBezTo>
                    <a:pt x="76" y="89"/>
                    <a:pt x="76" y="101"/>
                    <a:pt x="76" y="101"/>
                  </a:cubicBezTo>
                  <a:lnTo>
                    <a:pt x="89" y="113"/>
                  </a:lnTo>
                  <a:cubicBezTo>
                    <a:pt x="89" y="126"/>
                    <a:pt x="101" y="126"/>
                    <a:pt x="113" y="126"/>
                  </a:cubicBezTo>
                  <a:cubicBezTo>
                    <a:pt x="113" y="126"/>
                    <a:pt x="128" y="113"/>
                    <a:pt x="113" y="101"/>
                  </a:cubicBezTo>
                  <a:cubicBezTo>
                    <a:pt x="113" y="101"/>
                    <a:pt x="113" y="77"/>
                    <a:pt x="89" y="62"/>
                  </a:cubicBezTo>
                  <a:cubicBezTo>
                    <a:pt x="76" y="37"/>
                    <a:pt x="52" y="13"/>
                    <a:pt x="25" y="1"/>
                  </a:cubicBez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9"/>
            <p:cNvSpPr/>
            <p:nvPr/>
          </p:nvSpPr>
          <p:spPr>
            <a:xfrm flipH="1">
              <a:off x="2074490" y="1187042"/>
              <a:ext cx="313870" cy="255824"/>
            </a:xfrm>
            <a:custGeom>
              <a:avLst/>
              <a:gdLst/>
              <a:ahLst/>
              <a:cxnLst/>
              <a:rect l="l" t="t" r="r" b="b"/>
              <a:pathLst>
                <a:path w="1195" h="974" extrusionOk="0">
                  <a:moveTo>
                    <a:pt x="649" y="1"/>
                  </a:moveTo>
                  <a:cubicBezTo>
                    <a:pt x="532" y="1"/>
                    <a:pt x="412" y="35"/>
                    <a:pt x="305" y="94"/>
                  </a:cubicBezTo>
                  <a:cubicBezTo>
                    <a:pt x="1" y="283"/>
                    <a:pt x="64" y="728"/>
                    <a:pt x="64" y="728"/>
                  </a:cubicBezTo>
                  <a:cubicBezTo>
                    <a:pt x="64" y="728"/>
                    <a:pt x="119" y="457"/>
                    <a:pt x="298" y="457"/>
                  </a:cubicBezTo>
                  <a:cubicBezTo>
                    <a:pt x="313" y="457"/>
                    <a:pt x="328" y="459"/>
                    <a:pt x="345" y="463"/>
                  </a:cubicBezTo>
                  <a:cubicBezTo>
                    <a:pt x="345" y="463"/>
                    <a:pt x="521" y="767"/>
                    <a:pt x="838" y="920"/>
                  </a:cubicBezTo>
                  <a:cubicBezTo>
                    <a:pt x="908" y="955"/>
                    <a:pt x="976" y="974"/>
                    <a:pt x="1031" y="974"/>
                  </a:cubicBezTo>
                  <a:cubicBezTo>
                    <a:pt x="1095" y="974"/>
                    <a:pt x="1142" y="948"/>
                    <a:pt x="1155" y="892"/>
                  </a:cubicBezTo>
                  <a:cubicBezTo>
                    <a:pt x="1182" y="792"/>
                    <a:pt x="1194" y="664"/>
                    <a:pt x="1155" y="463"/>
                  </a:cubicBezTo>
                  <a:cubicBezTo>
                    <a:pt x="1096" y="133"/>
                    <a:pt x="880" y="1"/>
                    <a:pt x="649" y="1"/>
                  </a:cubicBezTo>
                  <a:close/>
                </a:path>
              </a:pathLst>
            </a:custGeom>
            <a:solidFill>
              <a:srgbClr val="001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9" name="Immagine 3" descr="Immagine che contiene testo&#10;&#10;Descrizione generata automaticamente">
            <a:extLst>
              <a:ext uri="{FF2B5EF4-FFF2-40B4-BE49-F238E27FC236}">
                <a16:creationId xmlns:a16="http://schemas.microsoft.com/office/drawing/2014/main" id="{CB873755-7BC6-44A2-817D-8FECBD6E1DBC}"/>
              </a:ext>
            </a:extLst>
          </p:cNvPr>
          <p:cNvPicPr>
            <a:picLocks noChangeAspect="1"/>
          </p:cNvPicPr>
          <p:nvPr/>
        </p:nvPicPr>
        <p:blipFill>
          <a:blip r:embed="rId3"/>
          <a:stretch>
            <a:fillRect/>
          </a:stretch>
        </p:blipFill>
        <p:spPr>
          <a:xfrm>
            <a:off x="7103869" y="244193"/>
            <a:ext cx="1777414" cy="1291127"/>
          </a:xfrm>
          <a:prstGeom prst="rect">
            <a:avLst/>
          </a:prstGeom>
        </p:spPr>
      </p:pic>
      <p:pic>
        <p:nvPicPr>
          <p:cNvPr id="4098" name="Picture 2">
            <a:extLst>
              <a:ext uri="{FF2B5EF4-FFF2-40B4-BE49-F238E27FC236}">
                <a16:creationId xmlns:a16="http://schemas.microsoft.com/office/drawing/2014/main" id="{2E2F211C-DB94-49DF-B8BD-C15674B3F5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7945" y="2286789"/>
            <a:ext cx="1586008" cy="1738944"/>
          </a:xfrm>
          <a:prstGeom prst="rect">
            <a:avLst/>
          </a:prstGeom>
          <a:noFill/>
          <a:effectLst>
            <a:glow>
              <a:schemeClr val="accent1">
                <a:alpha val="0"/>
              </a:schemeClr>
            </a:glow>
            <a:outerShdw blurRad="444500" dist="50800" dir="5400000" algn="ctr" rotWithShape="0">
              <a:srgbClr val="000000">
                <a:alpha val="69000"/>
              </a:srgbClr>
            </a:outerShdw>
            <a:reflection stA="19000" endPos="41000" dist="50800" dir="5400000" sy="-100000" algn="bl" rotWithShape="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0E19819-B0D7-4CDB-9042-05BCBA85398D}"/>
              </a:ext>
            </a:extLst>
          </p:cNvPr>
          <p:cNvSpPr txBox="1"/>
          <p:nvPr/>
        </p:nvSpPr>
        <p:spPr>
          <a:xfrm>
            <a:off x="2126797" y="2413780"/>
            <a:ext cx="4890406" cy="307777"/>
          </a:xfrm>
          <a:prstGeom prst="rect">
            <a:avLst/>
          </a:prstGeom>
          <a:noFill/>
        </p:spPr>
        <p:txBody>
          <a:bodyPr wrap="square">
            <a:spAutoFit/>
          </a:bodyPr>
          <a:lstStyle/>
          <a:p>
            <a:pPr algn="r"/>
            <a:r>
              <a:rPr lang="en-US" sz="1400" b="0" cap="all" spc="150" baseline="0">
                <a:solidFill>
                  <a:schemeClr val="bg1"/>
                </a:solidFill>
                <a:latin typeface="+mj-lt"/>
              </a:rPr>
              <a:t>Key Metrics</a:t>
            </a:r>
          </a:p>
        </p:txBody>
      </p:sp>
      <p:graphicFrame>
        <p:nvGraphicFramePr>
          <p:cNvPr id="12" name="Table 50">
            <a:extLst>
              <a:ext uri="{FF2B5EF4-FFF2-40B4-BE49-F238E27FC236}">
                <a16:creationId xmlns:a16="http://schemas.microsoft.com/office/drawing/2014/main" id="{0D4F45CE-C072-4CBD-9071-99F8522E8832}"/>
              </a:ext>
            </a:extLst>
          </p:cNvPr>
          <p:cNvGraphicFramePr>
            <a:graphicFrameLocks/>
          </p:cNvGraphicFramePr>
          <p:nvPr>
            <p:extLst>
              <p:ext uri="{D42A27DB-BD31-4B8C-83A1-F6EECF244321}">
                <p14:modId xmlns:p14="http://schemas.microsoft.com/office/powerpoint/2010/main" val="1167581406"/>
              </p:ext>
            </p:extLst>
          </p:nvPr>
        </p:nvGraphicFramePr>
        <p:xfrm>
          <a:off x="375557" y="1982932"/>
          <a:ext cx="5861956" cy="2061889"/>
        </p:xfrm>
        <a:graphic>
          <a:graphicData uri="http://schemas.openxmlformats.org/drawingml/2006/table">
            <a:tbl>
              <a:tblPr firstRow="1" bandRow="1">
                <a:tableStyleId>{69012ECD-51FC-41F1-AA8D-1B2483CD663E}</a:tableStyleId>
              </a:tblPr>
              <a:tblGrid>
                <a:gridCol w="1517264">
                  <a:extLst>
                    <a:ext uri="{9D8B030D-6E8A-4147-A177-3AD203B41FA5}">
                      <a16:colId xmlns:a16="http://schemas.microsoft.com/office/drawing/2014/main" val="544038161"/>
                    </a:ext>
                  </a:extLst>
                </a:gridCol>
                <a:gridCol w="1086173">
                  <a:extLst>
                    <a:ext uri="{9D8B030D-6E8A-4147-A177-3AD203B41FA5}">
                      <a16:colId xmlns:a16="http://schemas.microsoft.com/office/drawing/2014/main" val="2284043154"/>
                    </a:ext>
                  </a:extLst>
                </a:gridCol>
                <a:gridCol w="1086173">
                  <a:extLst>
                    <a:ext uri="{9D8B030D-6E8A-4147-A177-3AD203B41FA5}">
                      <a16:colId xmlns:a16="http://schemas.microsoft.com/office/drawing/2014/main" val="2987712514"/>
                    </a:ext>
                  </a:extLst>
                </a:gridCol>
                <a:gridCol w="1086173">
                  <a:extLst>
                    <a:ext uri="{9D8B030D-6E8A-4147-A177-3AD203B41FA5}">
                      <a16:colId xmlns:a16="http://schemas.microsoft.com/office/drawing/2014/main" val="1068233346"/>
                    </a:ext>
                  </a:extLst>
                </a:gridCol>
                <a:gridCol w="1086173">
                  <a:extLst>
                    <a:ext uri="{9D8B030D-6E8A-4147-A177-3AD203B41FA5}">
                      <a16:colId xmlns:a16="http://schemas.microsoft.com/office/drawing/2014/main" val="3019130451"/>
                    </a:ext>
                  </a:extLst>
                </a:gridCol>
              </a:tblGrid>
              <a:tr h="486143">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9pPr>
                    </a:lstStyle>
                    <a:p>
                      <a:pPr algn="ctr"/>
                      <a:r>
                        <a:rPr lang="en-US" sz="1200">
                          <a:solidFill>
                            <a:schemeClr val="tx1"/>
                          </a:solidFill>
                        </a:rPr>
                        <a:t>Year</a:t>
                      </a:r>
                    </a:p>
                  </a:txBody>
                  <a:tcPr anchor="ct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9pPr>
                    </a:lstStyle>
                    <a:p>
                      <a:pPr algn="ctr"/>
                      <a:r>
                        <a:rPr lang="en-US" sz="1200" kern="1200">
                          <a:solidFill>
                            <a:schemeClr val="tx1"/>
                          </a:solidFill>
                        </a:rPr>
                        <a:t>Active Clients</a:t>
                      </a:r>
                      <a:endParaRPr lang="ru-RU" sz="1200" kern="1200">
                        <a:solidFill>
                          <a:schemeClr val="tx1"/>
                        </a:solidFill>
                        <a:latin typeface="+mn-lt"/>
                        <a:ea typeface="+mn-ea"/>
                        <a:cs typeface="+mn-cs"/>
                      </a:endParaRPr>
                    </a:p>
                  </a:txBody>
                  <a:tcPr marL="95186" marR="95186" marT="47593" marB="47593" anchor="ct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9pPr>
                    </a:lstStyle>
                    <a:p>
                      <a:pPr algn="ctr"/>
                      <a:r>
                        <a:rPr lang="en-US" sz="1200" kern="1200">
                          <a:solidFill>
                            <a:schemeClr val="tx1"/>
                          </a:solidFill>
                        </a:rPr>
                        <a:t>Hours of service</a:t>
                      </a:r>
                      <a:endParaRPr lang="ru-RU" sz="1200" kern="1200">
                        <a:solidFill>
                          <a:schemeClr val="tx1"/>
                        </a:solidFill>
                        <a:latin typeface="+mn-lt"/>
                        <a:ea typeface="+mn-ea"/>
                        <a:cs typeface="+mn-cs"/>
                      </a:endParaRPr>
                    </a:p>
                  </a:txBody>
                  <a:tcPr marL="95186" marR="95186" marT="47593" marB="47593" anchor="ct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9pPr>
                    </a:lstStyle>
                    <a:p>
                      <a:pPr algn="ctr"/>
                      <a:r>
                        <a:rPr lang="en-US" sz="1200" kern="1200">
                          <a:solidFill>
                            <a:schemeClr val="tx1"/>
                          </a:solidFill>
                        </a:rPr>
                        <a:t>Gross revenue</a:t>
                      </a:r>
                      <a:endParaRPr lang="ru-RU" sz="1200" kern="1200">
                        <a:solidFill>
                          <a:schemeClr val="tx1"/>
                        </a:solidFill>
                        <a:latin typeface="+mn-lt"/>
                        <a:ea typeface="+mn-ea"/>
                        <a:cs typeface="+mn-cs"/>
                      </a:endParaRPr>
                    </a:p>
                  </a:txBody>
                  <a:tcPr marL="95186" marR="95186" marT="47593" marB="47593" anchor="ct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9pPr>
                    </a:lstStyle>
                    <a:p>
                      <a:pPr algn="ctr"/>
                      <a:r>
                        <a:rPr lang="en-US" sz="1200" kern="1200">
                          <a:solidFill>
                            <a:schemeClr val="tx1"/>
                          </a:solidFill>
                        </a:rPr>
                        <a:t>Net revenue</a:t>
                      </a:r>
                      <a:endParaRPr lang="ru-RU" sz="1200" kern="1200">
                        <a:solidFill>
                          <a:schemeClr val="tx1"/>
                        </a:solidFill>
                        <a:latin typeface="+mn-lt"/>
                        <a:ea typeface="+mn-ea"/>
                        <a:cs typeface="+mn-cs"/>
                      </a:endParaRPr>
                    </a:p>
                  </a:txBody>
                  <a:tcPr marL="95186" marR="95186" marT="47593" marB="47593" anchor="ctr"/>
                </a:tc>
                <a:extLst>
                  <a:ext uri="{0D108BD9-81ED-4DB2-BD59-A6C34878D82A}">
                    <a16:rowId xmlns:a16="http://schemas.microsoft.com/office/drawing/2014/main" val="1919137574"/>
                  </a:ext>
                </a:extLst>
              </a:tr>
              <a:tr h="371251">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9pPr>
                    </a:lstStyle>
                    <a:p>
                      <a:pPr algn="ctr"/>
                      <a:r>
                        <a:rPr lang="en-US" sz="1200">
                          <a:solidFill>
                            <a:schemeClr val="tx1"/>
                          </a:solidFill>
                        </a:rPr>
                        <a:t>2022</a:t>
                      </a:r>
                      <a:endParaRPr lang="ru-RU" sz="1200">
                        <a:solidFill>
                          <a:schemeClr val="tx1"/>
                        </a:solidFill>
                      </a:endParaRPr>
                    </a:p>
                  </a:txBody>
                  <a:tcPr anchor="ct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9pPr>
                    </a:lstStyle>
                    <a:p>
                      <a:pPr algn="ctr"/>
                      <a:r>
                        <a:rPr lang="en-US" sz="1200">
                          <a:solidFill>
                            <a:schemeClr val="tx1"/>
                          </a:solidFill>
                        </a:rPr>
                        <a:t>10</a:t>
                      </a:r>
                      <a:endParaRPr lang="ru-RU" sz="1200">
                        <a:solidFill>
                          <a:schemeClr val="tx1"/>
                        </a:solidFill>
                      </a:endParaRPr>
                    </a:p>
                  </a:txBody>
                  <a:tcPr marL="95186" marR="95186" marT="47593" marB="47593" anchor="ct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9pPr>
                    </a:lstStyle>
                    <a:p>
                      <a:pPr algn="ctr"/>
                      <a:r>
                        <a:rPr lang="en-GB" sz="1200">
                          <a:solidFill>
                            <a:schemeClr val="tx1"/>
                          </a:solidFill>
                        </a:rPr>
                        <a:t>2500</a:t>
                      </a:r>
                      <a:endParaRPr lang="ru-RU" sz="1200">
                        <a:solidFill>
                          <a:schemeClr val="tx1"/>
                        </a:solidFill>
                      </a:endParaRPr>
                    </a:p>
                  </a:txBody>
                  <a:tcPr marL="95186" marR="95186" marT="47593" marB="47593" anchor="ct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9pPr>
                    </a:lstStyle>
                    <a:p>
                      <a:pPr algn="ctr"/>
                      <a:r>
                        <a:rPr lang="en-US" sz="1200">
                          <a:solidFill>
                            <a:schemeClr val="tx1"/>
                          </a:solidFill>
                        </a:rPr>
                        <a:t>€25,000</a:t>
                      </a:r>
                      <a:endParaRPr lang="ru-RU" sz="1200">
                        <a:solidFill>
                          <a:schemeClr val="tx1"/>
                        </a:solidFill>
                      </a:endParaRPr>
                    </a:p>
                  </a:txBody>
                  <a:tcPr marL="95186" marR="95186" marT="47593" marB="47593" anchor="ct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9pPr>
                    </a:lstStyle>
                    <a:p>
                      <a:pPr algn="ctr"/>
                      <a:r>
                        <a:rPr lang="en-US" sz="1200">
                          <a:solidFill>
                            <a:schemeClr val="tx1"/>
                          </a:solidFill>
                        </a:rPr>
                        <a:t>€17,500</a:t>
                      </a:r>
                      <a:endParaRPr lang="ru-RU" sz="1200">
                        <a:solidFill>
                          <a:schemeClr val="tx1"/>
                        </a:solidFill>
                      </a:endParaRPr>
                    </a:p>
                  </a:txBody>
                  <a:tcPr marL="95186" marR="95186" marT="47593" marB="47593" anchor="ctr"/>
                </a:tc>
                <a:extLst>
                  <a:ext uri="{0D108BD9-81ED-4DB2-BD59-A6C34878D82A}">
                    <a16:rowId xmlns:a16="http://schemas.microsoft.com/office/drawing/2014/main" val="4107742485"/>
                  </a:ext>
                </a:extLst>
              </a:tr>
              <a:tr h="371251">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9pPr>
                    </a:lstStyle>
                    <a:p>
                      <a:pPr algn="ctr"/>
                      <a:r>
                        <a:rPr lang="en-US" sz="1200">
                          <a:solidFill>
                            <a:schemeClr val="tx1"/>
                          </a:solidFill>
                        </a:rPr>
                        <a:t>2023</a:t>
                      </a:r>
                      <a:endParaRPr lang="ru-RU" sz="1200">
                        <a:solidFill>
                          <a:schemeClr val="tx1"/>
                        </a:solidFill>
                      </a:endParaRPr>
                    </a:p>
                  </a:txBody>
                  <a:tcPr anchor="ct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9pPr>
                    </a:lstStyle>
                    <a:p>
                      <a:pPr algn="ctr"/>
                      <a:r>
                        <a:rPr lang="en-US" sz="1200">
                          <a:solidFill>
                            <a:schemeClr val="tx1"/>
                          </a:solidFill>
                        </a:rPr>
                        <a:t>20</a:t>
                      </a:r>
                      <a:endParaRPr lang="ru-RU" sz="1200">
                        <a:solidFill>
                          <a:schemeClr val="tx1"/>
                        </a:solidFill>
                      </a:endParaRPr>
                    </a:p>
                  </a:txBody>
                  <a:tcPr marL="95186" marR="95186" marT="47593" marB="47593" anchor="ct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9pPr>
                    </a:lstStyle>
                    <a:p>
                      <a:pPr algn="ctr"/>
                      <a:r>
                        <a:rPr lang="en-US" sz="1200">
                          <a:solidFill>
                            <a:schemeClr val="tx1"/>
                          </a:solidFill>
                        </a:rPr>
                        <a:t>6000</a:t>
                      </a:r>
                      <a:endParaRPr lang="ru-RU" sz="1200">
                        <a:solidFill>
                          <a:schemeClr val="tx1"/>
                        </a:solidFill>
                      </a:endParaRPr>
                    </a:p>
                  </a:txBody>
                  <a:tcPr marL="95186" marR="95186" marT="47593" marB="47593" anchor="ct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rPr>
                        <a:t>€600,000</a:t>
                      </a:r>
                      <a:endParaRPr lang="ru-RU" sz="1200">
                        <a:solidFill>
                          <a:schemeClr val="tx1"/>
                        </a:solidFill>
                      </a:endParaRPr>
                    </a:p>
                  </a:txBody>
                  <a:tcPr marL="95186" marR="95186" marT="47593" marB="47593" anchor="ct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rPr>
                        <a:t>€66,000</a:t>
                      </a:r>
                      <a:endParaRPr lang="ru-RU" sz="1200">
                        <a:solidFill>
                          <a:schemeClr val="tx1"/>
                        </a:solidFill>
                      </a:endParaRPr>
                    </a:p>
                  </a:txBody>
                  <a:tcPr marL="95186" marR="95186" marT="47593" marB="47593" anchor="ctr"/>
                </a:tc>
                <a:extLst>
                  <a:ext uri="{0D108BD9-81ED-4DB2-BD59-A6C34878D82A}">
                    <a16:rowId xmlns:a16="http://schemas.microsoft.com/office/drawing/2014/main" val="666860975"/>
                  </a:ext>
                </a:extLst>
              </a:tr>
              <a:tr h="416622">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9pPr>
                    </a:lstStyle>
                    <a:p>
                      <a:pPr algn="ctr"/>
                      <a:r>
                        <a:rPr lang="en-US" sz="1200">
                          <a:solidFill>
                            <a:schemeClr val="tx1"/>
                          </a:solidFill>
                        </a:rPr>
                        <a:t>2024</a:t>
                      </a:r>
                      <a:endParaRPr lang="ru-RU" sz="1200">
                        <a:solidFill>
                          <a:schemeClr val="tx1"/>
                        </a:solidFill>
                      </a:endParaRPr>
                    </a:p>
                  </a:txBody>
                  <a:tcPr anchor="ct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9pPr>
                    </a:lstStyle>
                    <a:p>
                      <a:pPr algn="ctr"/>
                      <a:r>
                        <a:rPr lang="en-US" sz="1200">
                          <a:solidFill>
                            <a:schemeClr val="tx1"/>
                          </a:solidFill>
                        </a:rPr>
                        <a:t>100-120</a:t>
                      </a:r>
                      <a:endParaRPr lang="ru-RU" sz="1200">
                        <a:solidFill>
                          <a:schemeClr val="tx1"/>
                        </a:solidFill>
                      </a:endParaRPr>
                    </a:p>
                  </a:txBody>
                  <a:tcPr marL="95186" marR="95186" marT="47593" marB="47593" anchor="ct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9pPr>
                    </a:lstStyle>
                    <a:p>
                      <a:pPr algn="ctr"/>
                      <a:r>
                        <a:rPr lang="en-US" sz="1200">
                          <a:solidFill>
                            <a:schemeClr val="tx1"/>
                          </a:solidFill>
                        </a:rPr>
                        <a:t>1M</a:t>
                      </a:r>
                      <a:endParaRPr lang="ru-RU" sz="1200">
                        <a:solidFill>
                          <a:schemeClr val="tx1"/>
                        </a:solidFill>
                      </a:endParaRPr>
                    </a:p>
                  </a:txBody>
                  <a:tcPr marL="95186" marR="95186" marT="47593" marB="47593" anchor="ct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rPr>
                        <a:t>€10,000,000</a:t>
                      </a:r>
                      <a:endParaRPr lang="ru-RU" sz="1200">
                        <a:solidFill>
                          <a:schemeClr val="tx1"/>
                        </a:solidFill>
                      </a:endParaRPr>
                    </a:p>
                  </a:txBody>
                  <a:tcPr marL="95186" marR="95186" marT="47593" marB="47593" anchor="ct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rPr>
                        <a:t>€700,000</a:t>
                      </a:r>
                      <a:endParaRPr lang="ru-RU" sz="1200">
                        <a:solidFill>
                          <a:schemeClr val="tx1"/>
                        </a:solidFill>
                      </a:endParaRPr>
                    </a:p>
                  </a:txBody>
                  <a:tcPr marL="95186" marR="95186" marT="47593" marB="47593" anchor="ctr"/>
                </a:tc>
                <a:extLst>
                  <a:ext uri="{0D108BD9-81ED-4DB2-BD59-A6C34878D82A}">
                    <a16:rowId xmlns:a16="http://schemas.microsoft.com/office/drawing/2014/main" val="2705121222"/>
                  </a:ext>
                </a:extLst>
              </a:tr>
              <a:tr h="416622">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9pPr>
                    </a:lstStyle>
                    <a:p>
                      <a:pPr algn="ctr"/>
                      <a:r>
                        <a:rPr lang="en-US" sz="1200">
                          <a:solidFill>
                            <a:schemeClr val="tx1"/>
                          </a:solidFill>
                        </a:rPr>
                        <a:t>2025</a:t>
                      </a:r>
                      <a:endParaRPr lang="ru-RU" sz="1200">
                        <a:solidFill>
                          <a:schemeClr val="tx1"/>
                        </a:solidFill>
                      </a:endParaRPr>
                    </a:p>
                  </a:txBody>
                  <a:tcPr anchor="ct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9pPr>
                    </a:lstStyle>
                    <a:p>
                      <a:pPr algn="ctr"/>
                      <a:r>
                        <a:rPr lang="en-US" sz="1200">
                          <a:solidFill>
                            <a:schemeClr val="tx1"/>
                          </a:solidFill>
                        </a:rPr>
                        <a:t>500</a:t>
                      </a:r>
                      <a:endParaRPr lang="ru-RU" sz="1200">
                        <a:solidFill>
                          <a:schemeClr val="tx1"/>
                        </a:solidFill>
                      </a:endParaRPr>
                    </a:p>
                  </a:txBody>
                  <a:tcPr marL="95186" marR="95186" marT="47593" marB="47593" anchor="ct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9pPr>
                    </a:lstStyle>
                    <a:p>
                      <a:pPr algn="ctr"/>
                      <a:r>
                        <a:rPr lang="en-GB" sz="1200">
                          <a:solidFill>
                            <a:schemeClr val="tx1"/>
                          </a:solidFill>
                        </a:rPr>
                        <a:t>5M</a:t>
                      </a:r>
                      <a:endParaRPr lang="ru-RU" sz="1200">
                        <a:solidFill>
                          <a:schemeClr val="tx1"/>
                        </a:solidFill>
                      </a:endParaRPr>
                    </a:p>
                  </a:txBody>
                  <a:tcPr marL="95186" marR="95186" marT="47593" marB="47593" anchor="ct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rPr>
                        <a:t>€50,000,000</a:t>
                      </a:r>
                      <a:endParaRPr lang="ru-RU" sz="1200">
                        <a:solidFill>
                          <a:schemeClr val="tx1"/>
                        </a:solidFill>
                      </a:endParaRPr>
                    </a:p>
                  </a:txBody>
                  <a:tcPr marL="95186" marR="95186" marT="47593" marB="47593" anchor="ct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Tenorite"/>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rPr>
                        <a:t>€3,500,000</a:t>
                      </a:r>
                      <a:endParaRPr lang="ru-RU" sz="1200">
                        <a:solidFill>
                          <a:schemeClr val="tx1"/>
                        </a:solidFill>
                      </a:endParaRPr>
                    </a:p>
                  </a:txBody>
                  <a:tcPr marL="95186" marR="95186" marT="47593" marB="47593" anchor="ctr"/>
                </a:tc>
                <a:extLst>
                  <a:ext uri="{0D108BD9-81ED-4DB2-BD59-A6C34878D82A}">
                    <a16:rowId xmlns:a16="http://schemas.microsoft.com/office/drawing/2014/main" val="145123171"/>
                  </a:ext>
                </a:extLst>
              </a:tr>
            </a:tbl>
          </a:graphicData>
        </a:graphic>
      </p:graphicFrame>
      <p:sp>
        <p:nvSpPr>
          <p:cNvPr id="13" name="Google Shape;1245;p61">
            <a:extLst>
              <a:ext uri="{FF2B5EF4-FFF2-40B4-BE49-F238E27FC236}">
                <a16:creationId xmlns:a16="http://schemas.microsoft.com/office/drawing/2014/main" id="{0488E9F1-24D4-48DF-BED7-E8E391F6A8A8}"/>
              </a:ext>
            </a:extLst>
          </p:cNvPr>
          <p:cNvSpPr txBox="1">
            <a:spLocks noGrp="1"/>
          </p:cNvSpPr>
          <p:nvPr>
            <p:ph type="title"/>
          </p:nvPr>
        </p:nvSpPr>
        <p:spPr>
          <a:xfrm>
            <a:off x="2794894" y="33253"/>
            <a:ext cx="2838541" cy="56244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1E00"/>
                </a:solidFill>
              </a:rPr>
              <a:t>Monetization</a:t>
            </a:r>
            <a:endParaRPr>
              <a:solidFill>
                <a:srgbClr val="001E00"/>
              </a:solidFill>
            </a:endParaRPr>
          </a:p>
        </p:txBody>
      </p:sp>
      <p:graphicFrame>
        <p:nvGraphicFramePr>
          <p:cNvPr id="16" name="Chart 15">
            <a:extLst>
              <a:ext uri="{FF2B5EF4-FFF2-40B4-BE49-F238E27FC236}">
                <a16:creationId xmlns:a16="http://schemas.microsoft.com/office/drawing/2014/main" id="{FD5AA693-10A9-4795-B1D0-FB9E168B1A14}"/>
              </a:ext>
            </a:extLst>
          </p:cNvPr>
          <p:cNvGraphicFramePr/>
          <p:nvPr>
            <p:extLst>
              <p:ext uri="{D42A27DB-BD31-4B8C-83A1-F6EECF244321}">
                <p14:modId xmlns:p14="http://schemas.microsoft.com/office/powerpoint/2010/main" val="1225208190"/>
              </p:ext>
            </p:extLst>
          </p:nvPr>
        </p:nvGraphicFramePr>
        <p:xfrm>
          <a:off x="6455229" y="1787978"/>
          <a:ext cx="2215243" cy="2401596"/>
        </p:xfrm>
        <a:graphic>
          <a:graphicData uri="http://schemas.openxmlformats.org/drawingml/2006/chart">
            <c:chart xmlns:c="http://schemas.openxmlformats.org/drawingml/2006/chart" xmlns:r="http://schemas.openxmlformats.org/officeDocument/2006/relationships" r:id="rId2"/>
          </a:graphicData>
        </a:graphic>
      </p:graphicFrame>
      <p:sp>
        <p:nvSpPr>
          <p:cNvPr id="17" name="TextBox 16">
            <a:extLst>
              <a:ext uri="{FF2B5EF4-FFF2-40B4-BE49-F238E27FC236}">
                <a16:creationId xmlns:a16="http://schemas.microsoft.com/office/drawing/2014/main" id="{EDC6D987-B82D-4100-9D4F-2EAB1A529A1E}"/>
              </a:ext>
            </a:extLst>
          </p:cNvPr>
          <p:cNvSpPr txBox="1"/>
          <p:nvPr/>
        </p:nvSpPr>
        <p:spPr>
          <a:xfrm rot="16200000">
            <a:off x="7449911" y="2669138"/>
            <a:ext cx="2441122" cy="310243"/>
          </a:xfrm>
          <a:prstGeom prst="rect">
            <a:avLst/>
          </a:prstGeom>
          <a:noFill/>
        </p:spPr>
        <p:txBody>
          <a:bodyPr wrap="square" rtlCol="0">
            <a:spAutoFit/>
          </a:bodyPr>
          <a:lstStyle/>
          <a:p>
            <a:r>
              <a:rPr lang="en-GB">
                <a:solidFill>
                  <a:schemeClr val="bg1">
                    <a:lumMod val="50000"/>
                  </a:schemeClr>
                </a:solidFill>
                <a:latin typeface="Calibri Light" panose="020F0302020204030204" pitchFamily="34" charset="0"/>
                <a:cs typeface="Calibri Light" panose="020F0302020204030204" pitchFamily="34" charset="0"/>
              </a:rPr>
              <a:t>Net revenue in thousand Euros</a:t>
            </a:r>
          </a:p>
        </p:txBody>
      </p:sp>
      <p:pic>
        <p:nvPicPr>
          <p:cNvPr id="21" name="Graphic 20" descr="A flying paper airplane">
            <a:extLst>
              <a:ext uri="{FF2B5EF4-FFF2-40B4-BE49-F238E27FC236}">
                <a16:creationId xmlns:a16="http://schemas.microsoft.com/office/drawing/2014/main" id="{F372EF24-67D2-409D-8C8C-4B75EFFDD4F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285" t="12143" r="12202" b="17780"/>
          <a:stretch/>
        </p:blipFill>
        <p:spPr>
          <a:xfrm>
            <a:off x="6562726" y="147553"/>
            <a:ext cx="1845128" cy="1548285"/>
          </a:xfrm>
          <a:prstGeom prst="rect">
            <a:avLst/>
          </a:prstGeom>
        </p:spPr>
      </p:pic>
      <p:sp>
        <p:nvSpPr>
          <p:cNvPr id="23" name="TextBox 22">
            <a:extLst>
              <a:ext uri="{FF2B5EF4-FFF2-40B4-BE49-F238E27FC236}">
                <a16:creationId xmlns:a16="http://schemas.microsoft.com/office/drawing/2014/main" id="{A08283A5-33C3-4828-8243-9AB5688CD40D}"/>
              </a:ext>
            </a:extLst>
          </p:cNvPr>
          <p:cNvSpPr txBox="1"/>
          <p:nvPr/>
        </p:nvSpPr>
        <p:spPr>
          <a:xfrm>
            <a:off x="6359978" y="1604993"/>
            <a:ext cx="1555295" cy="369332"/>
          </a:xfrm>
          <a:prstGeom prst="rect">
            <a:avLst/>
          </a:prstGeom>
          <a:noFill/>
        </p:spPr>
        <p:txBody>
          <a:bodyPr wrap="square">
            <a:spAutoFit/>
          </a:bodyPr>
          <a:lstStyle/>
          <a:p>
            <a:pPr algn="ctr"/>
            <a:r>
              <a:rPr lang="en-US" sz="1800" b="1">
                <a:solidFill>
                  <a:srgbClr val="006600"/>
                </a:solidFill>
                <a:latin typeface="Amasis MT Pro Light" panose="02040304050005020304" pitchFamily="18" charset="0"/>
                <a:ea typeface="Open Sans"/>
                <a:cs typeface="Open Sans"/>
              </a:rPr>
              <a:t>Net</a:t>
            </a:r>
            <a:r>
              <a:rPr lang="en-US" sz="1400" b="1" kern="1200">
                <a:solidFill>
                  <a:srgbClr val="336600"/>
                </a:solidFill>
              </a:rPr>
              <a:t> </a:t>
            </a:r>
            <a:r>
              <a:rPr lang="en-US" sz="1800" b="1">
                <a:solidFill>
                  <a:srgbClr val="006600"/>
                </a:solidFill>
                <a:latin typeface="Amasis MT Pro Light" panose="02040304050005020304" pitchFamily="18" charset="0"/>
                <a:ea typeface="Open Sans"/>
                <a:cs typeface="Open Sans"/>
              </a:rPr>
              <a:t>revenue</a:t>
            </a:r>
            <a:endParaRPr lang="ru-RU" sz="1800" b="1">
              <a:solidFill>
                <a:srgbClr val="006600"/>
              </a:solidFill>
              <a:ea typeface="Open Sans"/>
              <a:cs typeface="Open Sans"/>
            </a:endParaRPr>
          </a:p>
        </p:txBody>
      </p:sp>
      <p:graphicFrame>
        <p:nvGraphicFramePr>
          <p:cNvPr id="24" name="Diagram 23">
            <a:extLst>
              <a:ext uri="{FF2B5EF4-FFF2-40B4-BE49-F238E27FC236}">
                <a16:creationId xmlns:a16="http://schemas.microsoft.com/office/drawing/2014/main" id="{96972D99-3F76-4267-ABEC-0893EFEAA0C1}"/>
              </a:ext>
            </a:extLst>
          </p:cNvPr>
          <p:cNvGraphicFramePr/>
          <p:nvPr>
            <p:extLst>
              <p:ext uri="{D42A27DB-BD31-4B8C-83A1-F6EECF244321}">
                <p14:modId xmlns:p14="http://schemas.microsoft.com/office/powerpoint/2010/main" val="1015652568"/>
              </p:ext>
            </p:extLst>
          </p:nvPr>
        </p:nvGraphicFramePr>
        <p:xfrm>
          <a:off x="157841" y="414047"/>
          <a:ext cx="2743200" cy="168656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5" name="Graphic 24" descr="Flying Money outline">
            <a:extLst>
              <a:ext uri="{FF2B5EF4-FFF2-40B4-BE49-F238E27FC236}">
                <a16:creationId xmlns:a16="http://schemas.microsoft.com/office/drawing/2014/main" id="{4DB30681-48A7-44A4-9C00-72C4CB210D7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529454">
            <a:off x="950083" y="872974"/>
            <a:ext cx="369062" cy="369062"/>
          </a:xfrm>
          <a:prstGeom prst="rect">
            <a:avLst/>
          </a:prstGeom>
        </p:spPr>
      </p:pic>
      <p:pic>
        <p:nvPicPr>
          <p:cNvPr id="26" name="Graphic 25" descr="Flying Money outline">
            <a:extLst>
              <a:ext uri="{FF2B5EF4-FFF2-40B4-BE49-F238E27FC236}">
                <a16:creationId xmlns:a16="http://schemas.microsoft.com/office/drawing/2014/main" id="{2BD62561-4CE3-48AD-A9F4-9566910011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471525" flipH="1">
            <a:off x="1705316" y="996950"/>
            <a:ext cx="289030" cy="289030"/>
          </a:xfrm>
          <a:prstGeom prst="rect">
            <a:avLst/>
          </a:prstGeom>
        </p:spPr>
      </p:pic>
    </p:spTree>
    <p:extLst>
      <p:ext uri="{BB962C8B-B14F-4D97-AF65-F5344CB8AC3E}">
        <p14:creationId xmlns:p14="http://schemas.microsoft.com/office/powerpoint/2010/main" val="1603154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pic>
        <p:nvPicPr>
          <p:cNvPr id="46" name="Graphic 45" descr="A short brushstroke">
            <a:extLst>
              <a:ext uri="{FF2B5EF4-FFF2-40B4-BE49-F238E27FC236}">
                <a16:creationId xmlns:a16="http://schemas.microsoft.com/office/drawing/2014/main" id="{AD88FB53-472F-44C9-82AF-969FDF998B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68476" y="-325733"/>
            <a:ext cx="4082137" cy="4082137"/>
          </a:xfrm>
          <a:prstGeom prst="rect">
            <a:avLst/>
          </a:prstGeom>
        </p:spPr>
      </p:pic>
      <p:sp>
        <p:nvSpPr>
          <p:cNvPr id="533" name="Google Shape;533;p45"/>
          <p:cNvSpPr txBox="1">
            <a:spLocks noGrp="1"/>
          </p:cNvSpPr>
          <p:nvPr>
            <p:ph type="title"/>
          </p:nvPr>
        </p:nvSpPr>
        <p:spPr>
          <a:xfrm>
            <a:off x="569713" y="123801"/>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solidFill>
                  <a:srgbClr val="003300"/>
                </a:solidFill>
              </a:rPr>
              <a:t>Our team</a:t>
            </a:r>
          </a:p>
        </p:txBody>
      </p:sp>
      <p:sp>
        <p:nvSpPr>
          <p:cNvPr id="535" name="Google Shape;535;p45"/>
          <p:cNvSpPr txBox="1">
            <a:spLocks noGrp="1"/>
          </p:cNvSpPr>
          <p:nvPr>
            <p:ph type="title" idx="2"/>
          </p:nvPr>
        </p:nvSpPr>
        <p:spPr>
          <a:xfrm>
            <a:off x="6735059" y="1044972"/>
            <a:ext cx="1538653" cy="162502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solidFill>
                  <a:srgbClr val="006000"/>
                </a:solidFill>
              </a:rPr>
              <a:t>Razieh Ahmadi</a:t>
            </a:r>
            <a:br>
              <a:rPr lang="it-IT">
                <a:solidFill>
                  <a:srgbClr val="006000"/>
                </a:solidFill>
              </a:rPr>
            </a:br>
            <a:r>
              <a:rPr lang="it-IT" sz="1200">
                <a:solidFill>
                  <a:srgbClr val="006000"/>
                </a:solidFill>
              </a:rPr>
              <a:t> </a:t>
            </a:r>
            <a:br>
              <a:rPr lang="it-IT">
                <a:solidFill>
                  <a:srgbClr val="006000"/>
                </a:solidFill>
              </a:rPr>
            </a:br>
            <a:r>
              <a:rPr lang="it-IT" sz="1800" b="0">
                <a:solidFill>
                  <a:srgbClr val="E2712E"/>
                </a:solidFill>
                <a:latin typeface="Amasis MT Pro Light" panose="02040304050005020304" pitchFamily="18" charset="0"/>
              </a:rPr>
              <a:t>Design &amp; Development</a:t>
            </a:r>
          </a:p>
        </p:txBody>
      </p:sp>
      <p:pic>
        <p:nvPicPr>
          <p:cNvPr id="16" name="Graphic 15" descr="A short brushstroke">
            <a:extLst>
              <a:ext uri="{FF2B5EF4-FFF2-40B4-BE49-F238E27FC236}">
                <a16:creationId xmlns:a16="http://schemas.microsoft.com/office/drawing/2014/main" id="{F324EA72-4A03-42C8-ADE1-BD72DAEF48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7909" y="-333678"/>
            <a:ext cx="3978519" cy="3978519"/>
          </a:xfrm>
          <a:prstGeom prst="rect">
            <a:avLst/>
          </a:prstGeom>
        </p:spPr>
      </p:pic>
      <p:grpSp>
        <p:nvGrpSpPr>
          <p:cNvPr id="540" name="Google Shape;540;p45"/>
          <p:cNvGrpSpPr/>
          <p:nvPr/>
        </p:nvGrpSpPr>
        <p:grpSpPr>
          <a:xfrm>
            <a:off x="295255" y="218083"/>
            <a:ext cx="946808" cy="698699"/>
            <a:chOff x="720000" y="642750"/>
            <a:chExt cx="946808" cy="698699"/>
          </a:xfrm>
          <a:solidFill>
            <a:srgbClr val="006600"/>
          </a:solidFill>
        </p:grpSpPr>
        <p:sp>
          <p:nvSpPr>
            <p:cNvPr id="541" name="Google Shape;541;p45"/>
            <p:cNvSpPr/>
            <p:nvPr/>
          </p:nvSpPr>
          <p:spPr>
            <a:xfrm>
              <a:off x="720000" y="882170"/>
              <a:ext cx="454570" cy="211167"/>
            </a:xfrm>
            <a:custGeom>
              <a:avLst/>
              <a:gdLst/>
              <a:ahLst/>
              <a:cxnLst/>
              <a:rect l="l" t="t" r="r" b="b"/>
              <a:pathLst>
                <a:path w="1255" h="583" extrusionOk="0">
                  <a:moveTo>
                    <a:pt x="1206" y="50"/>
                  </a:moveTo>
                  <a:lnTo>
                    <a:pt x="1206" y="534"/>
                  </a:lnTo>
                  <a:lnTo>
                    <a:pt x="49" y="534"/>
                  </a:lnTo>
                  <a:lnTo>
                    <a:pt x="49" y="50"/>
                  </a:lnTo>
                  <a:close/>
                  <a:moveTo>
                    <a:pt x="37" y="1"/>
                  </a:moveTo>
                  <a:cubicBezTo>
                    <a:pt x="12" y="1"/>
                    <a:pt x="0" y="13"/>
                    <a:pt x="0" y="37"/>
                  </a:cubicBezTo>
                  <a:lnTo>
                    <a:pt x="0" y="546"/>
                  </a:lnTo>
                  <a:cubicBezTo>
                    <a:pt x="0" y="570"/>
                    <a:pt x="12" y="582"/>
                    <a:pt x="37" y="582"/>
                  </a:cubicBezTo>
                  <a:lnTo>
                    <a:pt x="1218" y="582"/>
                  </a:lnTo>
                  <a:cubicBezTo>
                    <a:pt x="1230" y="582"/>
                    <a:pt x="1255" y="570"/>
                    <a:pt x="1255" y="546"/>
                  </a:cubicBezTo>
                  <a:lnTo>
                    <a:pt x="1255" y="37"/>
                  </a:lnTo>
                  <a:cubicBezTo>
                    <a:pt x="1255" y="13"/>
                    <a:pt x="1230" y="1"/>
                    <a:pt x="12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5"/>
            <p:cNvSpPr/>
            <p:nvPr/>
          </p:nvSpPr>
          <p:spPr>
            <a:xfrm>
              <a:off x="1211875" y="882170"/>
              <a:ext cx="454933" cy="211167"/>
            </a:xfrm>
            <a:custGeom>
              <a:avLst/>
              <a:gdLst/>
              <a:ahLst/>
              <a:cxnLst/>
              <a:rect l="l" t="t" r="r" b="b"/>
              <a:pathLst>
                <a:path w="1256" h="583" extrusionOk="0">
                  <a:moveTo>
                    <a:pt x="1203" y="50"/>
                  </a:moveTo>
                  <a:lnTo>
                    <a:pt x="1203" y="534"/>
                  </a:lnTo>
                  <a:lnTo>
                    <a:pt x="49" y="534"/>
                  </a:lnTo>
                  <a:lnTo>
                    <a:pt x="49" y="50"/>
                  </a:lnTo>
                  <a:close/>
                  <a:moveTo>
                    <a:pt x="37" y="1"/>
                  </a:moveTo>
                  <a:cubicBezTo>
                    <a:pt x="25" y="1"/>
                    <a:pt x="0" y="13"/>
                    <a:pt x="0" y="37"/>
                  </a:cubicBezTo>
                  <a:lnTo>
                    <a:pt x="0" y="546"/>
                  </a:lnTo>
                  <a:cubicBezTo>
                    <a:pt x="0" y="570"/>
                    <a:pt x="25" y="582"/>
                    <a:pt x="37" y="582"/>
                  </a:cubicBezTo>
                  <a:lnTo>
                    <a:pt x="1218" y="582"/>
                  </a:lnTo>
                  <a:cubicBezTo>
                    <a:pt x="1243" y="582"/>
                    <a:pt x="1255" y="570"/>
                    <a:pt x="1255" y="546"/>
                  </a:cubicBezTo>
                  <a:lnTo>
                    <a:pt x="1255" y="37"/>
                  </a:lnTo>
                  <a:cubicBezTo>
                    <a:pt x="1255" y="13"/>
                    <a:pt x="1243" y="1"/>
                    <a:pt x="12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5"/>
            <p:cNvSpPr/>
            <p:nvPr/>
          </p:nvSpPr>
          <p:spPr>
            <a:xfrm>
              <a:off x="921749" y="642750"/>
              <a:ext cx="456019" cy="212254"/>
            </a:xfrm>
            <a:custGeom>
              <a:avLst/>
              <a:gdLst/>
              <a:ahLst/>
              <a:cxnLst/>
              <a:rect l="l" t="t" r="r" b="b"/>
              <a:pathLst>
                <a:path w="1259" h="586" extrusionOk="0">
                  <a:moveTo>
                    <a:pt x="1206" y="53"/>
                  </a:moveTo>
                  <a:lnTo>
                    <a:pt x="1206" y="534"/>
                  </a:lnTo>
                  <a:lnTo>
                    <a:pt x="52" y="534"/>
                  </a:lnTo>
                  <a:lnTo>
                    <a:pt x="52" y="53"/>
                  </a:lnTo>
                  <a:close/>
                  <a:moveTo>
                    <a:pt x="40" y="1"/>
                  </a:moveTo>
                  <a:cubicBezTo>
                    <a:pt x="13" y="1"/>
                    <a:pt x="0" y="13"/>
                    <a:pt x="0" y="37"/>
                  </a:cubicBezTo>
                  <a:lnTo>
                    <a:pt x="0" y="546"/>
                  </a:lnTo>
                  <a:cubicBezTo>
                    <a:pt x="0" y="570"/>
                    <a:pt x="13" y="586"/>
                    <a:pt x="40" y="586"/>
                  </a:cubicBezTo>
                  <a:lnTo>
                    <a:pt x="1219" y="586"/>
                  </a:lnTo>
                  <a:cubicBezTo>
                    <a:pt x="1243" y="586"/>
                    <a:pt x="1258" y="570"/>
                    <a:pt x="1258" y="546"/>
                  </a:cubicBezTo>
                  <a:lnTo>
                    <a:pt x="1258" y="37"/>
                  </a:lnTo>
                  <a:cubicBezTo>
                    <a:pt x="1258" y="13"/>
                    <a:pt x="1243" y="1"/>
                    <a:pt x="12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5"/>
            <p:cNvSpPr/>
            <p:nvPr/>
          </p:nvSpPr>
          <p:spPr>
            <a:xfrm>
              <a:off x="921749" y="1124849"/>
              <a:ext cx="456019" cy="216600"/>
            </a:xfrm>
            <a:custGeom>
              <a:avLst/>
              <a:gdLst/>
              <a:ahLst/>
              <a:cxnLst/>
              <a:rect l="l" t="t" r="r" b="b"/>
              <a:pathLst>
                <a:path w="1259" h="598" extrusionOk="0">
                  <a:moveTo>
                    <a:pt x="1206" y="53"/>
                  </a:moveTo>
                  <a:lnTo>
                    <a:pt x="1206" y="549"/>
                  </a:lnTo>
                  <a:lnTo>
                    <a:pt x="52" y="549"/>
                  </a:lnTo>
                  <a:lnTo>
                    <a:pt x="52" y="53"/>
                  </a:lnTo>
                  <a:close/>
                  <a:moveTo>
                    <a:pt x="40" y="1"/>
                  </a:moveTo>
                  <a:cubicBezTo>
                    <a:pt x="13" y="1"/>
                    <a:pt x="0" y="16"/>
                    <a:pt x="0" y="40"/>
                  </a:cubicBezTo>
                  <a:lnTo>
                    <a:pt x="0" y="561"/>
                  </a:lnTo>
                  <a:cubicBezTo>
                    <a:pt x="0" y="573"/>
                    <a:pt x="13" y="598"/>
                    <a:pt x="40" y="598"/>
                  </a:cubicBezTo>
                  <a:lnTo>
                    <a:pt x="1219" y="598"/>
                  </a:lnTo>
                  <a:cubicBezTo>
                    <a:pt x="1243" y="598"/>
                    <a:pt x="1258" y="573"/>
                    <a:pt x="1258" y="561"/>
                  </a:cubicBezTo>
                  <a:lnTo>
                    <a:pt x="1258" y="40"/>
                  </a:lnTo>
                  <a:cubicBezTo>
                    <a:pt x="1258" y="16"/>
                    <a:pt x="1243" y="1"/>
                    <a:pt x="12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5" name="Graphic 44" descr="A short brushstroke">
            <a:extLst>
              <a:ext uri="{FF2B5EF4-FFF2-40B4-BE49-F238E27FC236}">
                <a16:creationId xmlns:a16="http://schemas.microsoft.com/office/drawing/2014/main" id="{A790DB5A-1577-45DC-95CC-A47F8D6736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70554" y="1531004"/>
            <a:ext cx="3796444" cy="3796444"/>
          </a:xfrm>
          <a:prstGeom prst="rect">
            <a:avLst/>
          </a:prstGeom>
        </p:spPr>
      </p:pic>
      <p:grpSp>
        <p:nvGrpSpPr>
          <p:cNvPr id="550" name="Google Shape;550;p45"/>
          <p:cNvGrpSpPr/>
          <p:nvPr/>
        </p:nvGrpSpPr>
        <p:grpSpPr>
          <a:xfrm>
            <a:off x="237393" y="1762517"/>
            <a:ext cx="795125" cy="2023594"/>
            <a:chOff x="720000" y="2381957"/>
            <a:chExt cx="795125" cy="2023594"/>
          </a:xfrm>
        </p:grpSpPr>
        <p:sp>
          <p:nvSpPr>
            <p:cNvPr id="551" name="Google Shape;551;p45"/>
            <p:cNvSpPr/>
            <p:nvPr/>
          </p:nvSpPr>
          <p:spPr>
            <a:xfrm>
              <a:off x="1042582" y="3071678"/>
              <a:ext cx="449883" cy="455488"/>
            </a:xfrm>
            <a:custGeom>
              <a:avLst/>
              <a:gdLst/>
              <a:ahLst/>
              <a:cxnLst/>
              <a:rect l="l" t="t" r="r" b="b"/>
              <a:pathLst>
                <a:path w="1767" h="1789" extrusionOk="0">
                  <a:moveTo>
                    <a:pt x="1118" y="0"/>
                  </a:moveTo>
                  <a:cubicBezTo>
                    <a:pt x="1030" y="0"/>
                    <a:pt x="929" y="12"/>
                    <a:pt x="853" y="49"/>
                  </a:cubicBezTo>
                  <a:cubicBezTo>
                    <a:pt x="838" y="61"/>
                    <a:pt x="826" y="76"/>
                    <a:pt x="826" y="89"/>
                  </a:cubicBezTo>
                  <a:lnTo>
                    <a:pt x="853" y="153"/>
                  </a:lnTo>
                  <a:cubicBezTo>
                    <a:pt x="853" y="172"/>
                    <a:pt x="827" y="192"/>
                    <a:pt x="804" y="192"/>
                  </a:cubicBezTo>
                  <a:cubicBezTo>
                    <a:pt x="799" y="192"/>
                    <a:pt x="794" y="191"/>
                    <a:pt x="789" y="189"/>
                  </a:cubicBezTo>
                  <a:lnTo>
                    <a:pt x="725" y="153"/>
                  </a:lnTo>
                  <a:cubicBezTo>
                    <a:pt x="713" y="153"/>
                    <a:pt x="701" y="153"/>
                    <a:pt x="686" y="165"/>
                  </a:cubicBezTo>
                  <a:cubicBezTo>
                    <a:pt x="533" y="253"/>
                    <a:pt x="421" y="393"/>
                    <a:pt x="344" y="533"/>
                  </a:cubicBezTo>
                  <a:cubicBezTo>
                    <a:pt x="0" y="1155"/>
                    <a:pt x="140" y="1776"/>
                    <a:pt x="168" y="1788"/>
                  </a:cubicBezTo>
                  <a:cubicBezTo>
                    <a:pt x="168" y="1788"/>
                    <a:pt x="169" y="1789"/>
                    <a:pt x="169" y="1789"/>
                  </a:cubicBezTo>
                  <a:cubicBezTo>
                    <a:pt x="210" y="1789"/>
                    <a:pt x="1008" y="1153"/>
                    <a:pt x="1170" y="1066"/>
                  </a:cubicBezTo>
                  <a:cubicBezTo>
                    <a:pt x="1182" y="1051"/>
                    <a:pt x="1182" y="1039"/>
                    <a:pt x="1182" y="1027"/>
                  </a:cubicBezTo>
                  <a:lnTo>
                    <a:pt x="1158" y="926"/>
                  </a:lnTo>
                  <a:cubicBezTo>
                    <a:pt x="1146" y="906"/>
                    <a:pt x="1165" y="894"/>
                    <a:pt x="1180" y="894"/>
                  </a:cubicBezTo>
                  <a:cubicBezTo>
                    <a:pt x="1186" y="894"/>
                    <a:pt x="1191" y="895"/>
                    <a:pt x="1194" y="899"/>
                  </a:cubicBezTo>
                  <a:lnTo>
                    <a:pt x="1310" y="950"/>
                  </a:lnTo>
                  <a:cubicBezTo>
                    <a:pt x="1322" y="950"/>
                    <a:pt x="1346" y="950"/>
                    <a:pt x="1346" y="938"/>
                  </a:cubicBezTo>
                  <a:cubicBezTo>
                    <a:pt x="1563" y="746"/>
                    <a:pt x="1767" y="457"/>
                    <a:pt x="1651" y="177"/>
                  </a:cubicBezTo>
                  <a:cubicBezTo>
                    <a:pt x="1639" y="165"/>
                    <a:pt x="1639" y="165"/>
                    <a:pt x="1639" y="153"/>
                  </a:cubicBezTo>
                  <a:lnTo>
                    <a:pt x="1627" y="153"/>
                  </a:lnTo>
                  <a:cubicBezTo>
                    <a:pt x="1627" y="153"/>
                    <a:pt x="1614" y="137"/>
                    <a:pt x="1599" y="137"/>
                  </a:cubicBezTo>
                  <a:lnTo>
                    <a:pt x="1563" y="101"/>
                  </a:lnTo>
                  <a:cubicBezTo>
                    <a:pt x="1462" y="0"/>
                    <a:pt x="1270" y="0"/>
                    <a:pt x="1118" y="0"/>
                  </a:cubicBezTo>
                  <a:close/>
                </a:path>
              </a:pathLst>
            </a:custGeom>
            <a:solidFill>
              <a:srgbClr val="E271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5"/>
            <p:cNvSpPr/>
            <p:nvPr/>
          </p:nvSpPr>
          <p:spPr>
            <a:xfrm>
              <a:off x="1046401" y="3098921"/>
              <a:ext cx="403545" cy="547401"/>
            </a:xfrm>
            <a:custGeom>
              <a:avLst/>
              <a:gdLst/>
              <a:ahLst/>
              <a:cxnLst/>
              <a:rect l="l" t="t" r="r" b="b"/>
              <a:pathLst>
                <a:path w="1585" h="2150" extrusionOk="0">
                  <a:moveTo>
                    <a:pt x="1558" y="1"/>
                  </a:moveTo>
                  <a:cubicBezTo>
                    <a:pt x="1555" y="1"/>
                    <a:pt x="1551" y="2"/>
                    <a:pt x="1548" y="6"/>
                  </a:cubicBezTo>
                  <a:cubicBezTo>
                    <a:pt x="1508" y="18"/>
                    <a:pt x="594" y="426"/>
                    <a:pt x="317" y="1124"/>
                  </a:cubicBezTo>
                  <a:cubicBezTo>
                    <a:pt x="49" y="1821"/>
                    <a:pt x="1" y="2113"/>
                    <a:pt x="1" y="2126"/>
                  </a:cubicBezTo>
                  <a:cubicBezTo>
                    <a:pt x="1" y="2138"/>
                    <a:pt x="13" y="2150"/>
                    <a:pt x="25" y="2150"/>
                  </a:cubicBezTo>
                  <a:cubicBezTo>
                    <a:pt x="37" y="2150"/>
                    <a:pt x="49" y="2138"/>
                    <a:pt x="49" y="2126"/>
                  </a:cubicBezTo>
                  <a:cubicBezTo>
                    <a:pt x="49" y="2126"/>
                    <a:pt x="101" y="1833"/>
                    <a:pt x="366" y="1148"/>
                  </a:cubicBezTo>
                  <a:cubicBezTo>
                    <a:pt x="634" y="463"/>
                    <a:pt x="1560" y="58"/>
                    <a:pt x="1572" y="46"/>
                  </a:cubicBezTo>
                  <a:cubicBezTo>
                    <a:pt x="1584" y="46"/>
                    <a:pt x="1584" y="30"/>
                    <a:pt x="1584" y="18"/>
                  </a:cubicBezTo>
                  <a:cubicBezTo>
                    <a:pt x="1576" y="10"/>
                    <a:pt x="1567" y="1"/>
                    <a:pt x="1558" y="1"/>
                  </a:cubicBezTo>
                  <a:close/>
                </a:path>
              </a:pathLst>
            </a:custGeom>
            <a:solidFill>
              <a:srgbClr val="004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5"/>
            <p:cNvSpPr/>
            <p:nvPr/>
          </p:nvSpPr>
          <p:spPr>
            <a:xfrm>
              <a:off x="736295" y="2851446"/>
              <a:ext cx="313416" cy="310363"/>
            </a:xfrm>
            <a:custGeom>
              <a:avLst/>
              <a:gdLst/>
              <a:ahLst/>
              <a:cxnLst/>
              <a:rect l="l" t="t" r="r" b="b"/>
              <a:pathLst>
                <a:path w="1231" h="1219" extrusionOk="0">
                  <a:moveTo>
                    <a:pt x="430" y="0"/>
                  </a:moveTo>
                  <a:cubicBezTo>
                    <a:pt x="329" y="0"/>
                    <a:pt x="201" y="13"/>
                    <a:pt x="125" y="77"/>
                  </a:cubicBezTo>
                  <a:cubicBezTo>
                    <a:pt x="113" y="89"/>
                    <a:pt x="113" y="104"/>
                    <a:pt x="101" y="104"/>
                  </a:cubicBezTo>
                  <a:cubicBezTo>
                    <a:pt x="101" y="116"/>
                    <a:pt x="89" y="116"/>
                    <a:pt x="89" y="116"/>
                  </a:cubicBezTo>
                  <a:lnTo>
                    <a:pt x="77" y="116"/>
                  </a:lnTo>
                  <a:lnTo>
                    <a:pt x="77" y="128"/>
                  </a:lnTo>
                  <a:cubicBezTo>
                    <a:pt x="0" y="332"/>
                    <a:pt x="153" y="521"/>
                    <a:pt x="290" y="661"/>
                  </a:cubicBezTo>
                  <a:lnTo>
                    <a:pt x="329" y="661"/>
                  </a:lnTo>
                  <a:lnTo>
                    <a:pt x="405" y="622"/>
                  </a:lnTo>
                  <a:cubicBezTo>
                    <a:pt x="409" y="618"/>
                    <a:pt x="412" y="617"/>
                    <a:pt x="415" y="617"/>
                  </a:cubicBezTo>
                  <a:cubicBezTo>
                    <a:pt x="423" y="617"/>
                    <a:pt x="430" y="629"/>
                    <a:pt x="430" y="649"/>
                  </a:cubicBezTo>
                  <a:lnTo>
                    <a:pt x="418" y="713"/>
                  </a:lnTo>
                  <a:cubicBezTo>
                    <a:pt x="405" y="725"/>
                    <a:pt x="418" y="737"/>
                    <a:pt x="430" y="737"/>
                  </a:cubicBezTo>
                  <a:cubicBezTo>
                    <a:pt x="544" y="800"/>
                    <a:pt x="1111" y="1219"/>
                    <a:pt x="1141" y="1219"/>
                  </a:cubicBezTo>
                  <a:cubicBezTo>
                    <a:pt x="1142" y="1219"/>
                    <a:pt x="1142" y="1219"/>
                    <a:pt x="1142" y="1219"/>
                  </a:cubicBezTo>
                  <a:cubicBezTo>
                    <a:pt x="1155" y="1206"/>
                    <a:pt x="1231" y="774"/>
                    <a:pt x="990" y="357"/>
                  </a:cubicBezTo>
                  <a:cubicBezTo>
                    <a:pt x="926" y="256"/>
                    <a:pt x="850" y="153"/>
                    <a:pt x="747" y="104"/>
                  </a:cubicBezTo>
                  <a:cubicBezTo>
                    <a:pt x="740" y="96"/>
                    <a:pt x="734" y="92"/>
                    <a:pt x="728" y="92"/>
                  </a:cubicBezTo>
                  <a:cubicBezTo>
                    <a:pt x="722" y="92"/>
                    <a:pt x="716" y="96"/>
                    <a:pt x="710" y="104"/>
                  </a:cubicBezTo>
                  <a:lnTo>
                    <a:pt x="670" y="128"/>
                  </a:lnTo>
                  <a:cubicBezTo>
                    <a:pt x="666" y="131"/>
                    <a:pt x="661" y="132"/>
                    <a:pt x="657" y="132"/>
                  </a:cubicBezTo>
                  <a:cubicBezTo>
                    <a:pt x="638" y="132"/>
                    <a:pt x="624" y="114"/>
                    <a:pt x="634" y="104"/>
                  </a:cubicBezTo>
                  <a:lnTo>
                    <a:pt x="634" y="52"/>
                  </a:lnTo>
                  <a:cubicBezTo>
                    <a:pt x="634" y="40"/>
                    <a:pt x="634" y="40"/>
                    <a:pt x="622" y="28"/>
                  </a:cubicBezTo>
                  <a:cubicBezTo>
                    <a:pt x="570" y="0"/>
                    <a:pt x="494" y="0"/>
                    <a:pt x="430" y="0"/>
                  </a:cubicBezTo>
                  <a:close/>
                </a:path>
              </a:pathLst>
            </a:custGeom>
            <a:solidFill>
              <a:srgbClr val="006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5"/>
            <p:cNvSpPr/>
            <p:nvPr/>
          </p:nvSpPr>
          <p:spPr>
            <a:xfrm>
              <a:off x="758700" y="2870796"/>
              <a:ext cx="303486" cy="381653"/>
            </a:xfrm>
            <a:custGeom>
              <a:avLst/>
              <a:gdLst/>
              <a:ahLst/>
              <a:cxnLst/>
              <a:rect l="l" t="t" r="r" b="b"/>
              <a:pathLst>
                <a:path w="1192" h="1499" extrusionOk="0">
                  <a:moveTo>
                    <a:pt x="37" y="1"/>
                  </a:moveTo>
                  <a:cubicBezTo>
                    <a:pt x="25" y="1"/>
                    <a:pt x="13" y="1"/>
                    <a:pt x="13" y="13"/>
                  </a:cubicBezTo>
                  <a:cubicBezTo>
                    <a:pt x="1" y="28"/>
                    <a:pt x="13" y="40"/>
                    <a:pt x="25" y="52"/>
                  </a:cubicBezTo>
                  <a:cubicBezTo>
                    <a:pt x="25" y="52"/>
                    <a:pt x="686" y="317"/>
                    <a:pt x="875" y="774"/>
                  </a:cubicBezTo>
                  <a:cubicBezTo>
                    <a:pt x="1079" y="1246"/>
                    <a:pt x="1143" y="1475"/>
                    <a:pt x="1143" y="1475"/>
                  </a:cubicBezTo>
                  <a:cubicBezTo>
                    <a:pt x="1143" y="1487"/>
                    <a:pt x="1155" y="1499"/>
                    <a:pt x="1167" y="1499"/>
                  </a:cubicBezTo>
                  <a:cubicBezTo>
                    <a:pt x="1179" y="1499"/>
                    <a:pt x="1191" y="1487"/>
                    <a:pt x="1191" y="1459"/>
                  </a:cubicBezTo>
                  <a:cubicBezTo>
                    <a:pt x="1179" y="1459"/>
                    <a:pt x="1131" y="1231"/>
                    <a:pt x="927" y="762"/>
                  </a:cubicBezTo>
                  <a:cubicBezTo>
                    <a:pt x="722" y="281"/>
                    <a:pt x="77" y="13"/>
                    <a:pt x="37" y="1"/>
                  </a:cubicBezTo>
                  <a:close/>
                </a:path>
              </a:pathLst>
            </a:custGeom>
            <a:solidFill>
              <a:srgbClr val="004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5"/>
            <p:cNvSpPr/>
            <p:nvPr/>
          </p:nvSpPr>
          <p:spPr>
            <a:xfrm>
              <a:off x="732476" y="3329847"/>
              <a:ext cx="314179" cy="313673"/>
            </a:xfrm>
            <a:custGeom>
              <a:avLst/>
              <a:gdLst/>
              <a:ahLst/>
              <a:cxnLst/>
              <a:rect l="l" t="t" r="r" b="b"/>
              <a:pathLst>
                <a:path w="1234" h="1232" extrusionOk="0">
                  <a:moveTo>
                    <a:pt x="433" y="0"/>
                  </a:moveTo>
                  <a:cubicBezTo>
                    <a:pt x="332" y="13"/>
                    <a:pt x="204" y="13"/>
                    <a:pt x="128" y="89"/>
                  </a:cubicBezTo>
                  <a:cubicBezTo>
                    <a:pt x="116" y="101"/>
                    <a:pt x="116" y="113"/>
                    <a:pt x="104" y="113"/>
                  </a:cubicBezTo>
                  <a:cubicBezTo>
                    <a:pt x="104" y="113"/>
                    <a:pt x="92" y="113"/>
                    <a:pt x="92" y="128"/>
                  </a:cubicBezTo>
                  <a:lnTo>
                    <a:pt x="76" y="128"/>
                  </a:lnTo>
                  <a:lnTo>
                    <a:pt x="76" y="141"/>
                  </a:lnTo>
                  <a:cubicBezTo>
                    <a:pt x="0" y="329"/>
                    <a:pt x="152" y="533"/>
                    <a:pt x="293" y="661"/>
                  </a:cubicBezTo>
                  <a:cubicBezTo>
                    <a:pt x="305" y="673"/>
                    <a:pt x="320" y="673"/>
                    <a:pt x="332" y="673"/>
                  </a:cubicBezTo>
                  <a:lnTo>
                    <a:pt x="408" y="634"/>
                  </a:lnTo>
                  <a:cubicBezTo>
                    <a:pt x="412" y="630"/>
                    <a:pt x="416" y="629"/>
                    <a:pt x="421" y="629"/>
                  </a:cubicBezTo>
                  <a:cubicBezTo>
                    <a:pt x="432" y="629"/>
                    <a:pt x="441" y="637"/>
                    <a:pt x="433" y="646"/>
                  </a:cubicBezTo>
                  <a:lnTo>
                    <a:pt x="420" y="722"/>
                  </a:lnTo>
                  <a:cubicBezTo>
                    <a:pt x="420" y="737"/>
                    <a:pt x="420" y="737"/>
                    <a:pt x="433" y="750"/>
                  </a:cubicBezTo>
                  <a:cubicBezTo>
                    <a:pt x="547" y="798"/>
                    <a:pt x="1114" y="1231"/>
                    <a:pt x="1141" y="1231"/>
                  </a:cubicBezTo>
                  <a:cubicBezTo>
                    <a:pt x="1142" y="1231"/>
                    <a:pt x="1142" y="1231"/>
                    <a:pt x="1142" y="1231"/>
                  </a:cubicBezTo>
                  <a:cubicBezTo>
                    <a:pt x="1157" y="1219"/>
                    <a:pt x="1234" y="774"/>
                    <a:pt x="990" y="357"/>
                  </a:cubicBezTo>
                  <a:cubicBezTo>
                    <a:pt x="929" y="265"/>
                    <a:pt x="853" y="165"/>
                    <a:pt x="749" y="101"/>
                  </a:cubicBezTo>
                  <a:lnTo>
                    <a:pt x="713" y="101"/>
                  </a:lnTo>
                  <a:lnTo>
                    <a:pt x="673" y="128"/>
                  </a:lnTo>
                  <a:cubicBezTo>
                    <a:pt x="667" y="132"/>
                    <a:pt x="660" y="133"/>
                    <a:pt x="655" y="133"/>
                  </a:cubicBezTo>
                  <a:cubicBezTo>
                    <a:pt x="639" y="133"/>
                    <a:pt x="628" y="121"/>
                    <a:pt x="637" y="101"/>
                  </a:cubicBezTo>
                  <a:lnTo>
                    <a:pt x="637" y="64"/>
                  </a:lnTo>
                  <a:cubicBezTo>
                    <a:pt x="637" y="52"/>
                    <a:pt x="637" y="37"/>
                    <a:pt x="624" y="37"/>
                  </a:cubicBezTo>
                  <a:cubicBezTo>
                    <a:pt x="573" y="13"/>
                    <a:pt x="497" y="0"/>
                    <a:pt x="433" y="0"/>
                  </a:cubicBezTo>
                  <a:close/>
                </a:path>
              </a:pathLst>
            </a:custGeom>
            <a:solidFill>
              <a:srgbClr val="F9B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5"/>
            <p:cNvSpPr/>
            <p:nvPr/>
          </p:nvSpPr>
          <p:spPr>
            <a:xfrm>
              <a:off x="755644" y="3350979"/>
              <a:ext cx="303486" cy="383181"/>
            </a:xfrm>
            <a:custGeom>
              <a:avLst/>
              <a:gdLst/>
              <a:ahLst/>
              <a:cxnLst/>
              <a:rect l="l" t="t" r="r" b="b"/>
              <a:pathLst>
                <a:path w="1192" h="1505" extrusionOk="0">
                  <a:moveTo>
                    <a:pt x="27" y="1"/>
                  </a:moveTo>
                  <a:cubicBezTo>
                    <a:pt x="19" y="1"/>
                    <a:pt x="13" y="9"/>
                    <a:pt x="13" y="18"/>
                  </a:cubicBezTo>
                  <a:cubicBezTo>
                    <a:pt x="1" y="30"/>
                    <a:pt x="13" y="45"/>
                    <a:pt x="25" y="45"/>
                  </a:cubicBezTo>
                  <a:cubicBezTo>
                    <a:pt x="25" y="58"/>
                    <a:pt x="686" y="322"/>
                    <a:pt x="875" y="779"/>
                  </a:cubicBezTo>
                  <a:cubicBezTo>
                    <a:pt x="1079" y="1248"/>
                    <a:pt x="1143" y="1477"/>
                    <a:pt x="1143" y="1477"/>
                  </a:cubicBezTo>
                  <a:cubicBezTo>
                    <a:pt x="1143" y="1492"/>
                    <a:pt x="1155" y="1504"/>
                    <a:pt x="1167" y="1504"/>
                  </a:cubicBezTo>
                  <a:cubicBezTo>
                    <a:pt x="1179" y="1492"/>
                    <a:pt x="1191" y="1477"/>
                    <a:pt x="1191" y="1465"/>
                  </a:cubicBezTo>
                  <a:cubicBezTo>
                    <a:pt x="1179" y="1452"/>
                    <a:pt x="1127" y="1236"/>
                    <a:pt x="926" y="755"/>
                  </a:cubicBezTo>
                  <a:cubicBezTo>
                    <a:pt x="722" y="274"/>
                    <a:pt x="77" y="18"/>
                    <a:pt x="37" y="6"/>
                  </a:cubicBezTo>
                  <a:cubicBezTo>
                    <a:pt x="34" y="2"/>
                    <a:pt x="30" y="1"/>
                    <a:pt x="27" y="1"/>
                  </a:cubicBezTo>
                  <a:close/>
                </a:path>
              </a:pathLst>
            </a:custGeom>
            <a:solidFill>
              <a:srgbClr val="004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5"/>
            <p:cNvSpPr/>
            <p:nvPr/>
          </p:nvSpPr>
          <p:spPr>
            <a:xfrm>
              <a:off x="720000" y="2381957"/>
              <a:ext cx="435879" cy="531106"/>
            </a:xfrm>
            <a:custGeom>
              <a:avLst/>
              <a:gdLst/>
              <a:ahLst/>
              <a:cxnLst/>
              <a:rect l="l" t="t" r="r" b="b"/>
              <a:pathLst>
                <a:path w="1712" h="2086" extrusionOk="0">
                  <a:moveTo>
                    <a:pt x="494" y="1"/>
                  </a:moveTo>
                  <a:cubicBezTo>
                    <a:pt x="412" y="1"/>
                    <a:pt x="333" y="14"/>
                    <a:pt x="265" y="57"/>
                  </a:cubicBezTo>
                  <a:cubicBezTo>
                    <a:pt x="253" y="69"/>
                    <a:pt x="241" y="81"/>
                    <a:pt x="229" y="81"/>
                  </a:cubicBezTo>
                  <a:cubicBezTo>
                    <a:pt x="217" y="81"/>
                    <a:pt x="201" y="93"/>
                    <a:pt x="189" y="93"/>
                  </a:cubicBezTo>
                  <a:cubicBezTo>
                    <a:pt x="177" y="105"/>
                    <a:pt x="177" y="105"/>
                    <a:pt x="177" y="121"/>
                  </a:cubicBezTo>
                  <a:cubicBezTo>
                    <a:pt x="0" y="373"/>
                    <a:pt x="165" y="730"/>
                    <a:pt x="342" y="970"/>
                  </a:cubicBezTo>
                  <a:cubicBezTo>
                    <a:pt x="342" y="979"/>
                    <a:pt x="355" y="988"/>
                    <a:pt x="368" y="988"/>
                  </a:cubicBezTo>
                  <a:cubicBezTo>
                    <a:pt x="373" y="988"/>
                    <a:pt x="378" y="986"/>
                    <a:pt x="381" y="983"/>
                  </a:cubicBezTo>
                  <a:lnTo>
                    <a:pt x="506" y="958"/>
                  </a:lnTo>
                  <a:cubicBezTo>
                    <a:pt x="511" y="955"/>
                    <a:pt x="517" y="954"/>
                    <a:pt x="522" y="954"/>
                  </a:cubicBezTo>
                  <a:cubicBezTo>
                    <a:pt x="542" y="954"/>
                    <a:pt x="555" y="975"/>
                    <a:pt x="546" y="995"/>
                  </a:cubicBezTo>
                  <a:lnTo>
                    <a:pt x="494" y="1095"/>
                  </a:lnTo>
                  <a:cubicBezTo>
                    <a:pt x="494" y="1110"/>
                    <a:pt x="494" y="1123"/>
                    <a:pt x="506" y="1135"/>
                  </a:cubicBezTo>
                  <a:cubicBezTo>
                    <a:pt x="657" y="1262"/>
                    <a:pt x="1382" y="2085"/>
                    <a:pt x="1419" y="2085"/>
                  </a:cubicBezTo>
                  <a:cubicBezTo>
                    <a:pt x="1419" y="2085"/>
                    <a:pt x="1419" y="2085"/>
                    <a:pt x="1420" y="2085"/>
                  </a:cubicBezTo>
                  <a:cubicBezTo>
                    <a:pt x="1447" y="2085"/>
                    <a:pt x="1712" y="1452"/>
                    <a:pt x="1471" y="742"/>
                  </a:cubicBezTo>
                  <a:cubicBezTo>
                    <a:pt x="1407" y="577"/>
                    <a:pt x="1331" y="398"/>
                    <a:pt x="1191" y="285"/>
                  </a:cubicBezTo>
                  <a:cubicBezTo>
                    <a:pt x="1179" y="273"/>
                    <a:pt x="1155" y="273"/>
                    <a:pt x="1142" y="273"/>
                  </a:cubicBezTo>
                  <a:lnTo>
                    <a:pt x="1066" y="297"/>
                  </a:lnTo>
                  <a:cubicBezTo>
                    <a:pt x="1039" y="297"/>
                    <a:pt x="1002" y="273"/>
                    <a:pt x="1015" y="246"/>
                  </a:cubicBezTo>
                  <a:lnTo>
                    <a:pt x="1039" y="182"/>
                  </a:lnTo>
                  <a:cubicBezTo>
                    <a:pt x="1054" y="169"/>
                    <a:pt x="1039" y="145"/>
                    <a:pt x="1027" y="133"/>
                  </a:cubicBezTo>
                  <a:cubicBezTo>
                    <a:pt x="951" y="81"/>
                    <a:pt x="850" y="45"/>
                    <a:pt x="762" y="29"/>
                  </a:cubicBezTo>
                  <a:cubicBezTo>
                    <a:pt x="676" y="17"/>
                    <a:pt x="583" y="1"/>
                    <a:pt x="494" y="1"/>
                  </a:cubicBezTo>
                  <a:close/>
                </a:path>
              </a:pathLst>
            </a:custGeom>
            <a:solidFill>
              <a:srgbClr val="F9B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5"/>
            <p:cNvSpPr/>
            <p:nvPr/>
          </p:nvSpPr>
          <p:spPr>
            <a:xfrm>
              <a:off x="778050" y="2396978"/>
              <a:ext cx="326655" cy="658663"/>
            </a:xfrm>
            <a:custGeom>
              <a:avLst/>
              <a:gdLst/>
              <a:ahLst/>
              <a:cxnLst/>
              <a:rect l="l" t="t" r="r" b="b"/>
              <a:pathLst>
                <a:path w="1283" h="2587" extrusionOk="0">
                  <a:moveTo>
                    <a:pt x="21" y="1"/>
                  </a:moveTo>
                  <a:cubicBezTo>
                    <a:pt x="16" y="1"/>
                    <a:pt x="13" y="4"/>
                    <a:pt x="13" y="10"/>
                  </a:cubicBezTo>
                  <a:cubicBezTo>
                    <a:pt x="1" y="22"/>
                    <a:pt x="1" y="34"/>
                    <a:pt x="13" y="46"/>
                  </a:cubicBezTo>
                  <a:cubicBezTo>
                    <a:pt x="25" y="46"/>
                    <a:pt x="914" y="671"/>
                    <a:pt x="1067" y="1432"/>
                  </a:cubicBezTo>
                  <a:cubicBezTo>
                    <a:pt x="1219" y="2193"/>
                    <a:pt x="1231" y="2547"/>
                    <a:pt x="1231" y="2559"/>
                  </a:cubicBezTo>
                  <a:cubicBezTo>
                    <a:pt x="1231" y="2574"/>
                    <a:pt x="1243" y="2586"/>
                    <a:pt x="1256" y="2586"/>
                  </a:cubicBezTo>
                  <a:cubicBezTo>
                    <a:pt x="1268" y="2586"/>
                    <a:pt x="1283" y="2574"/>
                    <a:pt x="1283" y="2559"/>
                  </a:cubicBezTo>
                  <a:cubicBezTo>
                    <a:pt x="1283" y="2547"/>
                    <a:pt x="1268" y="2193"/>
                    <a:pt x="1115" y="1417"/>
                  </a:cubicBezTo>
                  <a:cubicBezTo>
                    <a:pt x="963" y="631"/>
                    <a:pt x="50" y="10"/>
                    <a:pt x="37" y="10"/>
                  </a:cubicBezTo>
                  <a:cubicBezTo>
                    <a:pt x="31" y="4"/>
                    <a:pt x="25" y="1"/>
                    <a:pt x="21" y="1"/>
                  </a:cubicBezTo>
                  <a:close/>
                </a:path>
              </a:pathLst>
            </a:custGeom>
            <a:solidFill>
              <a:srgbClr val="004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5"/>
            <p:cNvSpPr/>
            <p:nvPr/>
          </p:nvSpPr>
          <p:spPr>
            <a:xfrm>
              <a:off x="1046401" y="2557633"/>
              <a:ext cx="258422" cy="1179585"/>
            </a:xfrm>
            <a:custGeom>
              <a:avLst/>
              <a:gdLst/>
              <a:ahLst/>
              <a:cxnLst/>
              <a:rect l="l" t="t" r="r" b="b"/>
              <a:pathLst>
                <a:path w="1015" h="4633" extrusionOk="0">
                  <a:moveTo>
                    <a:pt x="990" y="0"/>
                  </a:moveTo>
                  <a:cubicBezTo>
                    <a:pt x="975" y="0"/>
                    <a:pt x="963" y="0"/>
                    <a:pt x="963" y="12"/>
                  </a:cubicBezTo>
                  <a:lnTo>
                    <a:pt x="646" y="621"/>
                  </a:lnTo>
                  <a:cubicBezTo>
                    <a:pt x="229" y="1435"/>
                    <a:pt x="1" y="2348"/>
                    <a:pt x="1" y="3262"/>
                  </a:cubicBezTo>
                  <a:lnTo>
                    <a:pt x="1" y="4608"/>
                  </a:lnTo>
                  <a:cubicBezTo>
                    <a:pt x="1" y="4632"/>
                    <a:pt x="13" y="4632"/>
                    <a:pt x="25" y="4632"/>
                  </a:cubicBezTo>
                  <a:cubicBezTo>
                    <a:pt x="37" y="4632"/>
                    <a:pt x="49" y="4632"/>
                    <a:pt x="49" y="4608"/>
                  </a:cubicBezTo>
                  <a:lnTo>
                    <a:pt x="49" y="3262"/>
                  </a:lnTo>
                  <a:cubicBezTo>
                    <a:pt x="49" y="2360"/>
                    <a:pt x="278" y="1459"/>
                    <a:pt x="686" y="649"/>
                  </a:cubicBezTo>
                  <a:lnTo>
                    <a:pt x="1003" y="40"/>
                  </a:lnTo>
                  <a:cubicBezTo>
                    <a:pt x="1015" y="25"/>
                    <a:pt x="1003" y="12"/>
                    <a:pt x="990" y="0"/>
                  </a:cubicBezTo>
                  <a:close/>
                </a:path>
              </a:pathLst>
            </a:custGeom>
            <a:solidFill>
              <a:srgbClr val="004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5"/>
            <p:cNvSpPr/>
            <p:nvPr/>
          </p:nvSpPr>
          <p:spPr>
            <a:xfrm>
              <a:off x="1149516" y="2476924"/>
              <a:ext cx="365609" cy="346008"/>
            </a:xfrm>
            <a:custGeom>
              <a:avLst/>
              <a:gdLst/>
              <a:ahLst/>
              <a:cxnLst/>
              <a:rect l="l" t="t" r="r" b="b"/>
              <a:pathLst>
                <a:path w="1436" h="1359" extrusionOk="0">
                  <a:moveTo>
                    <a:pt x="951" y="0"/>
                  </a:moveTo>
                  <a:cubicBezTo>
                    <a:pt x="875" y="0"/>
                    <a:pt x="799" y="0"/>
                    <a:pt x="738" y="25"/>
                  </a:cubicBezTo>
                  <a:cubicBezTo>
                    <a:pt x="722" y="37"/>
                    <a:pt x="710" y="37"/>
                    <a:pt x="722" y="52"/>
                  </a:cubicBezTo>
                  <a:lnTo>
                    <a:pt x="722" y="101"/>
                  </a:lnTo>
                  <a:cubicBezTo>
                    <a:pt x="733" y="120"/>
                    <a:pt x="716" y="138"/>
                    <a:pt x="697" y="138"/>
                  </a:cubicBezTo>
                  <a:cubicBezTo>
                    <a:pt x="689" y="138"/>
                    <a:pt x="681" y="135"/>
                    <a:pt x="674" y="128"/>
                  </a:cubicBezTo>
                  <a:lnTo>
                    <a:pt x="634" y="101"/>
                  </a:lnTo>
                  <a:cubicBezTo>
                    <a:pt x="626" y="101"/>
                    <a:pt x="618" y="96"/>
                    <a:pt x="610" y="96"/>
                  </a:cubicBezTo>
                  <a:cubicBezTo>
                    <a:pt x="606" y="96"/>
                    <a:pt x="602" y="97"/>
                    <a:pt x="598" y="101"/>
                  </a:cubicBezTo>
                  <a:cubicBezTo>
                    <a:pt x="470" y="165"/>
                    <a:pt x="381" y="265"/>
                    <a:pt x="305" y="381"/>
                  </a:cubicBezTo>
                  <a:cubicBezTo>
                    <a:pt x="1" y="838"/>
                    <a:pt x="65" y="1347"/>
                    <a:pt x="77" y="1359"/>
                  </a:cubicBezTo>
                  <a:cubicBezTo>
                    <a:pt x="77" y="1359"/>
                    <a:pt x="77" y="1359"/>
                    <a:pt x="78" y="1359"/>
                  </a:cubicBezTo>
                  <a:cubicBezTo>
                    <a:pt x="107" y="1359"/>
                    <a:pt x="788" y="913"/>
                    <a:pt x="926" y="850"/>
                  </a:cubicBezTo>
                  <a:cubicBezTo>
                    <a:pt x="939" y="838"/>
                    <a:pt x="939" y="838"/>
                    <a:pt x="939" y="826"/>
                  </a:cubicBezTo>
                  <a:lnTo>
                    <a:pt x="926" y="737"/>
                  </a:lnTo>
                  <a:cubicBezTo>
                    <a:pt x="918" y="727"/>
                    <a:pt x="928" y="717"/>
                    <a:pt x="944" y="717"/>
                  </a:cubicBezTo>
                  <a:cubicBezTo>
                    <a:pt x="951" y="717"/>
                    <a:pt x="958" y="719"/>
                    <a:pt x="966" y="722"/>
                  </a:cubicBezTo>
                  <a:lnTo>
                    <a:pt x="1042" y="762"/>
                  </a:lnTo>
                  <a:cubicBezTo>
                    <a:pt x="1048" y="768"/>
                    <a:pt x="1054" y="771"/>
                    <a:pt x="1060" y="771"/>
                  </a:cubicBezTo>
                  <a:cubicBezTo>
                    <a:pt x="1067" y="771"/>
                    <a:pt x="1073" y="768"/>
                    <a:pt x="1079" y="762"/>
                  </a:cubicBezTo>
                  <a:cubicBezTo>
                    <a:pt x="1255" y="622"/>
                    <a:pt x="1435" y="405"/>
                    <a:pt x="1359" y="177"/>
                  </a:cubicBezTo>
                  <a:lnTo>
                    <a:pt x="1359" y="165"/>
                  </a:lnTo>
                  <a:lnTo>
                    <a:pt x="1347" y="153"/>
                  </a:lnTo>
                  <a:cubicBezTo>
                    <a:pt x="1347" y="153"/>
                    <a:pt x="1331" y="153"/>
                    <a:pt x="1331" y="141"/>
                  </a:cubicBezTo>
                  <a:cubicBezTo>
                    <a:pt x="1319" y="141"/>
                    <a:pt x="1307" y="128"/>
                    <a:pt x="1295" y="113"/>
                  </a:cubicBezTo>
                  <a:cubicBezTo>
                    <a:pt x="1219" y="25"/>
                    <a:pt x="1079" y="13"/>
                    <a:pt x="951" y="0"/>
                  </a:cubicBezTo>
                  <a:close/>
                </a:path>
              </a:pathLst>
            </a:custGeom>
            <a:solidFill>
              <a:srgbClr val="006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5"/>
            <p:cNvSpPr/>
            <p:nvPr/>
          </p:nvSpPr>
          <p:spPr>
            <a:xfrm>
              <a:off x="1127110" y="2505694"/>
              <a:ext cx="361536" cy="417298"/>
            </a:xfrm>
            <a:custGeom>
              <a:avLst/>
              <a:gdLst/>
              <a:ahLst/>
              <a:cxnLst/>
              <a:rect l="l" t="t" r="r" b="b"/>
              <a:pathLst>
                <a:path w="1420" h="1639" extrusionOk="0">
                  <a:moveTo>
                    <a:pt x="1383" y="0"/>
                  </a:moveTo>
                  <a:cubicBezTo>
                    <a:pt x="1359" y="15"/>
                    <a:pt x="597" y="280"/>
                    <a:pt x="329" y="813"/>
                  </a:cubicBezTo>
                  <a:cubicBezTo>
                    <a:pt x="76" y="1346"/>
                    <a:pt x="0" y="1599"/>
                    <a:pt x="0" y="1614"/>
                  </a:cubicBezTo>
                  <a:cubicBezTo>
                    <a:pt x="0" y="1626"/>
                    <a:pt x="0" y="1639"/>
                    <a:pt x="12" y="1639"/>
                  </a:cubicBezTo>
                  <a:lnTo>
                    <a:pt x="25" y="1639"/>
                  </a:lnTo>
                  <a:cubicBezTo>
                    <a:pt x="37" y="1639"/>
                    <a:pt x="49" y="1639"/>
                    <a:pt x="49" y="1626"/>
                  </a:cubicBezTo>
                  <a:cubicBezTo>
                    <a:pt x="49" y="1626"/>
                    <a:pt x="125" y="1358"/>
                    <a:pt x="381" y="838"/>
                  </a:cubicBezTo>
                  <a:cubicBezTo>
                    <a:pt x="634" y="320"/>
                    <a:pt x="1395" y="52"/>
                    <a:pt x="1407" y="52"/>
                  </a:cubicBezTo>
                  <a:cubicBezTo>
                    <a:pt x="1419" y="40"/>
                    <a:pt x="1419" y="28"/>
                    <a:pt x="1419" y="15"/>
                  </a:cubicBezTo>
                  <a:cubicBezTo>
                    <a:pt x="1407" y="0"/>
                    <a:pt x="1395" y="0"/>
                    <a:pt x="1383" y="0"/>
                  </a:cubicBezTo>
                  <a:close/>
                </a:path>
              </a:pathLst>
            </a:custGeom>
            <a:solidFill>
              <a:srgbClr val="004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5"/>
            <p:cNvSpPr/>
            <p:nvPr/>
          </p:nvSpPr>
          <p:spPr>
            <a:xfrm>
              <a:off x="1127110" y="2795179"/>
              <a:ext cx="355425" cy="260461"/>
            </a:xfrm>
            <a:custGeom>
              <a:avLst/>
              <a:gdLst/>
              <a:ahLst/>
              <a:cxnLst/>
              <a:rect l="l" t="t" r="r" b="b"/>
              <a:pathLst>
                <a:path w="1396" h="1023" extrusionOk="0">
                  <a:moveTo>
                    <a:pt x="913" y="0"/>
                  </a:moveTo>
                  <a:cubicBezTo>
                    <a:pt x="896" y="0"/>
                    <a:pt x="879" y="2"/>
                    <a:pt x="862" y="5"/>
                  </a:cubicBezTo>
                  <a:cubicBezTo>
                    <a:pt x="850" y="5"/>
                    <a:pt x="838" y="20"/>
                    <a:pt x="838" y="20"/>
                  </a:cubicBezTo>
                  <a:lnTo>
                    <a:pt x="838" y="69"/>
                  </a:lnTo>
                  <a:cubicBezTo>
                    <a:pt x="838" y="85"/>
                    <a:pt x="829" y="92"/>
                    <a:pt x="817" y="92"/>
                  </a:cubicBezTo>
                  <a:cubicBezTo>
                    <a:pt x="807" y="92"/>
                    <a:pt x="796" y="88"/>
                    <a:pt x="786" y="81"/>
                  </a:cubicBezTo>
                  <a:lnTo>
                    <a:pt x="749" y="45"/>
                  </a:lnTo>
                  <a:cubicBezTo>
                    <a:pt x="749" y="45"/>
                    <a:pt x="734" y="33"/>
                    <a:pt x="722" y="33"/>
                  </a:cubicBezTo>
                  <a:cubicBezTo>
                    <a:pt x="609" y="69"/>
                    <a:pt x="494" y="133"/>
                    <a:pt x="418" y="221"/>
                  </a:cubicBezTo>
                  <a:cubicBezTo>
                    <a:pt x="49" y="553"/>
                    <a:pt x="0" y="1010"/>
                    <a:pt x="12" y="1022"/>
                  </a:cubicBezTo>
                  <a:cubicBezTo>
                    <a:pt x="13" y="1023"/>
                    <a:pt x="13" y="1023"/>
                    <a:pt x="14" y="1023"/>
                  </a:cubicBezTo>
                  <a:cubicBezTo>
                    <a:pt x="57" y="1023"/>
                    <a:pt x="725" y="781"/>
                    <a:pt x="850" y="754"/>
                  </a:cubicBezTo>
                  <a:cubicBezTo>
                    <a:pt x="862" y="754"/>
                    <a:pt x="874" y="742"/>
                    <a:pt x="874" y="742"/>
                  </a:cubicBezTo>
                  <a:lnTo>
                    <a:pt x="874" y="666"/>
                  </a:lnTo>
                  <a:cubicBezTo>
                    <a:pt x="874" y="652"/>
                    <a:pt x="884" y="646"/>
                    <a:pt x="894" y="646"/>
                  </a:cubicBezTo>
                  <a:cubicBezTo>
                    <a:pt x="901" y="646"/>
                    <a:pt x="909" y="649"/>
                    <a:pt x="914" y="654"/>
                  </a:cubicBezTo>
                  <a:lnTo>
                    <a:pt x="978" y="718"/>
                  </a:lnTo>
                  <a:lnTo>
                    <a:pt x="1002" y="718"/>
                  </a:lnTo>
                  <a:cubicBezTo>
                    <a:pt x="1179" y="629"/>
                    <a:pt x="1395" y="477"/>
                    <a:pt x="1371" y="261"/>
                  </a:cubicBezTo>
                  <a:lnTo>
                    <a:pt x="1371" y="249"/>
                  </a:lnTo>
                  <a:lnTo>
                    <a:pt x="1359" y="234"/>
                  </a:lnTo>
                  <a:cubicBezTo>
                    <a:pt x="1343" y="221"/>
                    <a:pt x="1343" y="209"/>
                    <a:pt x="1331" y="197"/>
                  </a:cubicBezTo>
                  <a:cubicBezTo>
                    <a:pt x="1282" y="109"/>
                    <a:pt x="1155" y="57"/>
                    <a:pt x="1054" y="33"/>
                  </a:cubicBezTo>
                  <a:cubicBezTo>
                    <a:pt x="1007" y="12"/>
                    <a:pt x="960" y="0"/>
                    <a:pt x="913" y="0"/>
                  </a:cubicBezTo>
                  <a:close/>
                </a:path>
              </a:pathLst>
            </a:custGeom>
            <a:solidFill>
              <a:srgbClr val="F9B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5"/>
            <p:cNvSpPr/>
            <p:nvPr/>
          </p:nvSpPr>
          <p:spPr>
            <a:xfrm>
              <a:off x="1072116" y="2845336"/>
              <a:ext cx="400999" cy="291014"/>
            </a:xfrm>
            <a:custGeom>
              <a:avLst/>
              <a:gdLst/>
              <a:ahLst/>
              <a:cxnLst/>
              <a:rect l="l" t="t" r="r" b="b"/>
              <a:pathLst>
                <a:path w="1575" h="1143" extrusionOk="0">
                  <a:moveTo>
                    <a:pt x="1547" y="0"/>
                  </a:moveTo>
                  <a:cubicBezTo>
                    <a:pt x="1523" y="0"/>
                    <a:pt x="798" y="76"/>
                    <a:pt x="457" y="481"/>
                  </a:cubicBezTo>
                  <a:cubicBezTo>
                    <a:pt x="128" y="889"/>
                    <a:pt x="0" y="1090"/>
                    <a:pt x="0" y="1102"/>
                  </a:cubicBezTo>
                  <a:cubicBezTo>
                    <a:pt x="0" y="1118"/>
                    <a:pt x="0" y="1130"/>
                    <a:pt x="12" y="1142"/>
                  </a:cubicBezTo>
                  <a:lnTo>
                    <a:pt x="24" y="1142"/>
                  </a:lnTo>
                  <a:cubicBezTo>
                    <a:pt x="37" y="1142"/>
                    <a:pt x="37" y="1142"/>
                    <a:pt x="52" y="1130"/>
                  </a:cubicBezTo>
                  <a:cubicBezTo>
                    <a:pt x="52" y="1130"/>
                    <a:pt x="165" y="914"/>
                    <a:pt x="493" y="521"/>
                  </a:cubicBezTo>
                  <a:cubicBezTo>
                    <a:pt x="825" y="128"/>
                    <a:pt x="1547" y="52"/>
                    <a:pt x="1547" y="52"/>
                  </a:cubicBezTo>
                  <a:cubicBezTo>
                    <a:pt x="1559" y="52"/>
                    <a:pt x="1575" y="37"/>
                    <a:pt x="1575" y="24"/>
                  </a:cubicBezTo>
                  <a:cubicBezTo>
                    <a:pt x="1575" y="12"/>
                    <a:pt x="1559" y="0"/>
                    <a:pt x="1547" y="0"/>
                  </a:cubicBezTo>
                  <a:close/>
                </a:path>
              </a:pathLst>
            </a:custGeom>
            <a:solidFill>
              <a:srgbClr val="004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5"/>
            <p:cNvSpPr/>
            <p:nvPr/>
          </p:nvSpPr>
          <p:spPr>
            <a:xfrm>
              <a:off x="748770" y="3736958"/>
              <a:ext cx="588641" cy="668593"/>
            </a:xfrm>
            <a:custGeom>
              <a:avLst/>
              <a:gdLst/>
              <a:ahLst/>
              <a:cxnLst/>
              <a:rect l="l" t="t" r="r" b="b"/>
              <a:pathLst>
                <a:path w="2312" h="2626" extrusionOk="0">
                  <a:moveTo>
                    <a:pt x="0" y="0"/>
                  </a:moveTo>
                  <a:lnTo>
                    <a:pt x="356" y="2625"/>
                  </a:lnTo>
                  <a:lnTo>
                    <a:pt x="2056" y="2625"/>
                  </a:lnTo>
                  <a:lnTo>
                    <a:pt x="2312" y="0"/>
                  </a:lnTo>
                  <a:close/>
                </a:path>
              </a:pathLst>
            </a:custGeom>
            <a:solidFill>
              <a:srgbClr val="E271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5"/>
            <p:cNvSpPr/>
            <p:nvPr/>
          </p:nvSpPr>
          <p:spPr>
            <a:xfrm>
              <a:off x="720000" y="3665669"/>
              <a:ext cx="652292" cy="100060"/>
            </a:xfrm>
            <a:custGeom>
              <a:avLst/>
              <a:gdLst/>
              <a:ahLst/>
              <a:cxnLst/>
              <a:rect l="l" t="t" r="r" b="b"/>
              <a:pathLst>
                <a:path w="2562" h="393" extrusionOk="0">
                  <a:moveTo>
                    <a:pt x="89" y="0"/>
                  </a:moveTo>
                  <a:cubicBezTo>
                    <a:pt x="37" y="0"/>
                    <a:pt x="0" y="40"/>
                    <a:pt x="0" y="88"/>
                  </a:cubicBezTo>
                  <a:lnTo>
                    <a:pt x="0" y="305"/>
                  </a:lnTo>
                  <a:cubicBezTo>
                    <a:pt x="0" y="356"/>
                    <a:pt x="37" y="393"/>
                    <a:pt x="89" y="393"/>
                  </a:cubicBezTo>
                  <a:lnTo>
                    <a:pt x="2486" y="393"/>
                  </a:lnTo>
                  <a:cubicBezTo>
                    <a:pt x="2525" y="393"/>
                    <a:pt x="2562" y="356"/>
                    <a:pt x="2562" y="305"/>
                  </a:cubicBezTo>
                  <a:lnTo>
                    <a:pt x="2562" y="88"/>
                  </a:lnTo>
                  <a:cubicBezTo>
                    <a:pt x="2562" y="40"/>
                    <a:pt x="2525" y="0"/>
                    <a:pt x="2486" y="0"/>
                  </a:cubicBezTo>
                  <a:close/>
                </a:path>
              </a:pathLst>
            </a:custGeom>
            <a:solidFill>
              <a:srgbClr val="2E2E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 name="Picture 35">
            <a:extLst>
              <a:ext uri="{FF2B5EF4-FFF2-40B4-BE49-F238E27FC236}">
                <a16:creationId xmlns:a16="http://schemas.microsoft.com/office/drawing/2014/main" id="{9FF79892-B6F1-4677-BA67-2B768D0D0545}"/>
              </a:ext>
            </a:extLst>
          </p:cNvPr>
          <p:cNvPicPr>
            <a:picLocks noChangeAspect="1"/>
          </p:cNvPicPr>
          <p:nvPr/>
        </p:nvPicPr>
        <p:blipFill>
          <a:blip r:embed="rId5"/>
          <a:stretch>
            <a:fillRect/>
          </a:stretch>
        </p:blipFill>
        <p:spPr>
          <a:xfrm>
            <a:off x="5145449" y="888303"/>
            <a:ext cx="1654066" cy="1654066"/>
          </a:xfrm>
          <a:prstGeom prst="ellipse">
            <a:avLst/>
          </a:prstGeom>
          <a:ln>
            <a:noFill/>
          </a:ln>
          <a:effectLst>
            <a:softEdge rad="0"/>
          </a:effectLst>
        </p:spPr>
      </p:pic>
      <p:pic>
        <p:nvPicPr>
          <p:cNvPr id="47" name="Graphic 46" descr="A short brushstroke">
            <a:extLst>
              <a:ext uri="{FF2B5EF4-FFF2-40B4-BE49-F238E27FC236}">
                <a16:creationId xmlns:a16="http://schemas.microsoft.com/office/drawing/2014/main" id="{FD101FBB-4970-4E4C-BE83-DBE390C728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55432" y="1715335"/>
            <a:ext cx="3947929" cy="3947929"/>
          </a:xfrm>
          <a:prstGeom prst="rect">
            <a:avLst/>
          </a:prstGeom>
        </p:spPr>
      </p:pic>
      <p:pic>
        <p:nvPicPr>
          <p:cNvPr id="39" name="Picture 38">
            <a:extLst>
              <a:ext uri="{FF2B5EF4-FFF2-40B4-BE49-F238E27FC236}">
                <a16:creationId xmlns:a16="http://schemas.microsoft.com/office/drawing/2014/main" id="{A1303588-8F76-4BBC-AE39-486EEE9F0648}"/>
              </a:ext>
            </a:extLst>
          </p:cNvPr>
          <p:cNvPicPr>
            <a:picLocks noChangeAspect="1"/>
          </p:cNvPicPr>
          <p:nvPr/>
        </p:nvPicPr>
        <p:blipFill>
          <a:blip r:embed="rId6"/>
          <a:stretch>
            <a:fillRect/>
          </a:stretch>
        </p:blipFill>
        <p:spPr>
          <a:xfrm>
            <a:off x="1517454" y="830323"/>
            <a:ext cx="1654066" cy="1654066"/>
          </a:xfrm>
          <a:prstGeom prst="ellipse">
            <a:avLst/>
          </a:prstGeom>
          <a:ln>
            <a:noFill/>
          </a:ln>
          <a:effectLst>
            <a:softEdge rad="0"/>
          </a:effectLst>
        </p:spPr>
      </p:pic>
      <p:sp>
        <p:nvSpPr>
          <p:cNvPr id="40" name="Google Shape;535;p45">
            <a:extLst>
              <a:ext uri="{FF2B5EF4-FFF2-40B4-BE49-F238E27FC236}">
                <a16:creationId xmlns:a16="http://schemas.microsoft.com/office/drawing/2014/main" id="{7DEB2681-7AAE-41DA-948D-8B96D2438F38}"/>
              </a:ext>
            </a:extLst>
          </p:cNvPr>
          <p:cNvSpPr txBox="1">
            <a:spLocks/>
          </p:cNvSpPr>
          <p:nvPr/>
        </p:nvSpPr>
        <p:spPr>
          <a:xfrm>
            <a:off x="3071354" y="1115018"/>
            <a:ext cx="1425700" cy="12721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800"/>
              <a:buFont typeface="Secular One"/>
              <a:buNone/>
              <a:defRPr sz="2400" b="1" i="0" u="none" strike="noStrike" cap="none">
                <a:solidFill>
                  <a:schemeClr val="accent6"/>
                </a:solidFill>
                <a:latin typeface="Secular One"/>
                <a:ea typeface="Secular One"/>
                <a:cs typeface="Secular One"/>
                <a:sym typeface="Secular One"/>
              </a:defRPr>
            </a:lvl1pPr>
            <a:lvl2pPr marR="0" lvl="1"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2pPr>
            <a:lvl3pPr marR="0" lvl="2"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3pPr>
            <a:lvl4pPr marR="0" lvl="3"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4pPr>
            <a:lvl5pPr marR="0" lvl="4"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5pPr>
            <a:lvl6pPr marR="0" lvl="5"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6pPr>
            <a:lvl7pPr marR="0" lvl="6"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7pPr>
            <a:lvl8pPr marR="0" lvl="7"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8pPr>
            <a:lvl9pPr marR="0" lvl="8"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9pPr>
          </a:lstStyle>
          <a:p>
            <a:r>
              <a:rPr lang="en-US">
                <a:solidFill>
                  <a:srgbClr val="006000"/>
                </a:solidFill>
              </a:rPr>
              <a:t>Farimah Anvari</a:t>
            </a:r>
          </a:p>
          <a:p>
            <a:endParaRPr lang="en-US" sz="1200">
              <a:solidFill>
                <a:srgbClr val="006000"/>
              </a:solidFill>
            </a:endParaRPr>
          </a:p>
          <a:p>
            <a:r>
              <a:rPr lang="en-US" b="0">
                <a:solidFill>
                  <a:srgbClr val="E2712E"/>
                </a:solidFill>
                <a:latin typeface="Amasis MT Pro Light" panose="02040304050005020304" pitchFamily="18" charset="0"/>
              </a:rPr>
              <a:t>CEO</a:t>
            </a:r>
          </a:p>
        </p:txBody>
      </p:sp>
      <p:pic>
        <p:nvPicPr>
          <p:cNvPr id="11" name="Picture 10">
            <a:extLst>
              <a:ext uri="{FF2B5EF4-FFF2-40B4-BE49-F238E27FC236}">
                <a16:creationId xmlns:a16="http://schemas.microsoft.com/office/drawing/2014/main" id="{359BC6B4-2C3E-4DD0-AC42-153464706390}"/>
              </a:ext>
            </a:extLst>
          </p:cNvPr>
          <p:cNvPicPr>
            <a:picLocks noChangeAspect="1"/>
          </p:cNvPicPr>
          <p:nvPr/>
        </p:nvPicPr>
        <p:blipFill>
          <a:blip r:embed="rId7"/>
          <a:stretch>
            <a:fillRect/>
          </a:stretch>
        </p:blipFill>
        <p:spPr>
          <a:xfrm>
            <a:off x="5221224" y="2912675"/>
            <a:ext cx="1655064" cy="1655064"/>
          </a:xfrm>
          <a:prstGeom prst="ellipse">
            <a:avLst/>
          </a:prstGeom>
          <a:ln>
            <a:noFill/>
          </a:ln>
          <a:effectLst>
            <a:softEdge rad="0"/>
          </a:effectLst>
        </p:spPr>
      </p:pic>
      <p:sp>
        <p:nvSpPr>
          <p:cNvPr id="49" name="Google Shape;535;p45">
            <a:extLst>
              <a:ext uri="{FF2B5EF4-FFF2-40B4-BE49-F238E27FC236}">
                <a16:creationId xmlns:a16="http://schemas.microsoft.com/office/drawing/2014/main" id="{8F7E8FEA-99CA-4FE9-8FE5-11A7CD5CB4D9}"/>
              </a:ext>
            </a:extLst>
          </p:cNvPr>
          <p:cNvSpPr txBox="1">
            <a:spLocks/>
          </p:cNvSpPr>
          <p:nvPr/>
        </p:nvSpPr>
        <p:spPr>
          <a:xfrm>
            <a:off x="3248616" y="2923129"/>
            <a:ext cx="1878907" cy="14462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800"/>
              <a:buFont typeface="Secular One"/>
              <a:buNone/>
              <a:defRPr sz="2400" b="1" i="0" u="none" strike="noStrike" cap="none">
                <a:solidFill>
                  <a:schemeClr val="accent6"/>
                </a:solidFill>
                <a:latin typeface="Secular One"/>
                <a:ea typeface="Secular One"/>
                <a:cs typeface="Secular One"/>
                <a:sym typeface="Secular One"/>
              </a:defRPr>
            </a:lvl1pPr>
            <a:lvl2pPr marR="0" lvl="1"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2pPr>
            <a:lvl3pPr marR="0" lvl="2"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3pPr>
            <a:lvl4pPr marR="0" lvl="3"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4pPr>
            <a:lvl5pPr marR="0" lvl="4"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5pPr>
            <a:lvl6pPr marR="0" lvl="5"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6pPr>
            <a:lvl7pPr marR="0" lvl="6"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7pPr>
            <a:lvl8pPr marR="0" lvl="7"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8pPr>
            <a:lvl9pPr marR="0" lvl="8"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9pPr>
          </a:lstStyle>
          <a:p>
            <a:r>
              <a:rPr lang="en-US">
                <a:solidFill>
                  <a:srgbClr val="006000"/>
                </a:solidFill>
              </a:rPr>
              <a:t>Mansoure Ebrahimi</a:t>
            </a:r>
          </a:p>
          <a:p>
            <a:endParaRPr lang="en-US" sz="1200">
              <a:solidFill>
                <a:srgbClr val="006000"/>
              </a:solidFill>
            </a:endParaRPr>
          </a:p>
          <a:p>
            <a:r>
              <a:rPr lang="en-US" b="0">
                <a:solidFill>
                  <a:srgbClr val="E2712E"/>
                </a:solidFill>
                <a:latin typeface="Amasis MT Pro Light" panose="02040304050005020304" pitchFamily="18" charset="0"/>
              </a:rPr>
              <a:t>CMO</a:t>
            </a:r>
          </a:p>
        </p:txBody>
      </p:sp>
      <p:sp>
        <p:nvSpPr>
          <p:cNvPr id="50" name="Google Shape;535;p45">
            <a:extLst>
              <a:ext uri="{FF2B5EF4-FFF2-40B4-BE49-F238E27FC236}">
                <a16:creationId xmlns:a16="http://schemas.microsoft.com/office/drawing/2014/main" id="{AB909F91-09F8-49F7-B7E0-1E3A39E78C4E}"/>
              </a:ext>
            </a:extLst>
          </p:cNvPr>
          <p:cNvSpPr txBox="1">
            <a:spLocks/>
          </p:cNvSpPr>
          <p:nvPr/>
        </p:nvSpPr>
        <p:spPr>
          <a:xfrm>
            <a:off x="6813057" y="3044781"/>
            <a:ext cx="2107007" cy="15003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800"/>
              <a:buFont typeface="Secular One"/>
              <a:buNone/>
              <a:defRPr sz="2400" b="1" i="0" u="none" strike="noStrike" cap="none">
                <a:solidFill>
                  <a:schemeClr val="accent6"/>
                </a:solidFill>
                <a:latin typeface="Secular One"/>
                <a:ea typeface="Secular One"/>
                <a:cs typeface="Secular One"/>
                <a:sym typeface="Secular One"/>
              </a:defRPr>
            </a:lvl1pPr>
            <a:lvl2pPr marR="0" lvl="1"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2pPr>
            <a:lvl3pPr marR="0" lvl="2"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3pPr>
            <a:lvl4pPr marR="0" lvl="3"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4pPr>
            <a:lvl5pPr marR="0" lvl="4"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5pPr>
            <a:lvl6pPr marR="0" lvl="5"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6pPr>
            <a:lvl7pPr marR="0" lvl="6"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7pPr>
            <a:lvl8pPr marR="0" lvl="7"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8pPr>
            <a:lvl9pPr marR="0" lvl="8" algn="l" rtl="0">
              <a:lnSpc>
                <a:spcPct val="100000"/>
              </a:lnSpc>
              <a:spcBef>
                <a:spcPts val="0"/>
              </a:spcBef>
              <a:spcAft>
                <a:spcPts val="0"/>
              </a:spcAft>
              <a:buClr>
                <a:schemeClr val="dk1"/>
              </a:buClr>
              <a:buSzPts val="2800"/>
              <a:buFont typeface="Patrick Hand"/>
              <a:buNone/>
              <a:defRPr sz="2800" b="0" i="0" u="none" strike="noStrike" cap="none">
                <a:solidFill>
                  <a:schemeClr val="dk1"/>
                </a:solidFill>
                <a:latin typeface="Patrick Hand"/>
                <a:ea typeface="Patrick Hand"/>
                <a:cs typeface="Patrick Hand"/>
                <a:sym typeface="Patrick Hand"/>
              </a:defRPr>
            </a:lvl9pPr>
          </a:lstStyle>
          <a:p>
            <a:r>
              <a:rPr lang="en-US">
                <a:solidFill>
                  <a:srgbClr val="006000"/>
                </a:solidFill>
              </a:rPr>
              <a:t>Sajedeh Firouzizadeh</a:t>
            </a:r>
          </a:p>
          <a:p>
            <a:endParaRPr lang="en-US" sz="1200">
              <a:solidFill>
                <a:srgbClr val="E2712E"/>
              </a:solidFill>
            </a:endParaRPr>
          </a:p>
          <a:p>
            <a:r>
              <a:rPr lang="en-US" b="0">
                <a:solidFill>
                  <a:srgbClr val="E2712E"/>
                </a:solidFill>
                <a:latin typeface="Amasis MT Pro Light" panose="02040304050005020304" pitchFamily="18" charset="0"/>
              </a:rPr>
              <a:t>CTO</a:t>
            </a:r>
          </a:p>
        </p:txBody>
      </p:sp>
      <p:pic>
        <p:nvPicPr>
          <p:cNvPr id="3" name="Picture 2">
            <a:extLst>
              <a:ext uri="{FF2B5EF4-FFF2-40B4-BE49-F238E27FC236}">
                <a16:creationId xmlns:a16="http://schemas.microsoft.com/office/drawing/2014/main" id="{E3F0FA5E-382D-4CF9-A033-95D38534B33C}"/>
              </a:ext>
            </a:extLst>
          </p:cNvPr>
          <p:cNvPicPr>
            <a:picLocks noChangeAspect="1"/>
          </p:cNvPicPr>
          <p:nvPr/>
        </p:nvPicPr>
        <p:blipFill>
          <a:blip r:embed="rId8"/>
          <a:stretch>
            <a:fillRect/>
          </a:stretch>
        </p:blipFill>
        <p:spPr>
          <a:xfrm>
            <a:off x="1532791" y="2601694"/>
            <a:ext cx="1655064" cy="1655064"/>
          </a:xfrm>
          <a:prstGeom prst="ellipse">
            <a:avLst/>
          </a:prstGeom>
          <a:ln>
            <a:noFill/>
          </a:ln>
          <a:effectLst>
            <a:softEdge rad="0"/>
          </a:effectLst>
        </p:spPr>
      </p:pic>
    </p:spTree>
    <p:extLst>
      <p:ext uri="{BB962C8B-B14F-4D97-AF65-F5344CB8AC3E}">
        <p14:creationId xmlns:p14="http://schemas.microsoft.com/office/powerpoint/2010/main" val="3110162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FAF321-0CFC-4722-80B0-CB4939CDD7BC}"/>
              </a:ext>
            </a:extLst>
          </p:cNvPr>
          <p:cNvSpPr>
            <a:spLocks noGrp="1"/>
          </p:cNvSpPr>
          <p:nvPr>
            <p:ph type="title"/>
          </p:nvPr>
        </p:nvSpPr>
        <p:spPr>
          <a:xfrm>
            <a:off x="858792" y="669076"/>
            <a:ext cx="7704000" cy="1484743"/>
          </a:xfrm>
        </p:spPr>
        <p:txBody>
          <a:bodyPr/>
          <a:lstStyle/>
          <a:p>
            <a:r>
              <a:rPr lang="en-GB" sz="6000">
                <a:solidFill>
                  <a:srgbClr val="2A5400"/>
                </a:solidFill>
              </a:rPr>
              <a:t>Proof of Concept</a:t>
            </a:r>
          </a:p>
        </p:txBody>
      </p:sp>
      <p:grpSp>
        <p:nvGrpSpPr>
          <p:cNvPr id="8" name="Google Shape;735;p49">
            <a:extLst>
              <a:ext uri="{FF2B5EF4-FFF2-40B4-BE49-F238E27FC236}">
                <a16:creationId xmlns:a16="http://schemas.microsoft.com/office/drawing/2014/main" id="{BFFCCE10-AAE6-4119-B762-ED95515009EB}"/>
              </a:ext>
            </a:extLst>
          </p:cNvPr>
          <p:cNvGrpSpPr/>
          <p:nvPr/>
        </p:nvGrpSpPr>
        <p:grpSpPr>
          <a:xfrm>
            <a:off x="721216" y="2094165"/>
            <a:ext cx="7701567" cy="2509210"/>
            <a:chOff x="720000" y="2094165"/>
            <a:chExt cx="7701567" cy="2509210"/>
          </a:xfrm>
        </p:grpSpPr>
        <p:sp>
          <p:nvSpPr>
            <p:cNvPr id="9" name="Google Shape;736;p49">
              <a:extLst>
                <a:ext uri="{FF2B5EF4-FFF2-40B4-BE49-F238E27FC236}">
                  <a16:creationId xmlns:a16="http://schemas.microsoft.com/office/drawing/2014/main" id="{7F289D9F-C23C-4273-BCBA-78DD0C341D45}"/>
                </a:ext>
              </a:extLst>
            </p:cNvPr>
            <p:cNvSpPr/>
            <p:nvPr/>
          </p:nvSpPr>
          <p:spPr>
            <a:xfrm>
              <a:off x="1046375" y="3085950"/>
              <a:ext cx="7088764" cy="69200"/>
            </a:xfrm>
            <a:custGeom>
              <a:avLst/>
              <a:gdLst/>
              <a:ahLst/>
              <a:cxnLst/>
              <a:rect l="l" t="t" r="r" b="b"/>
              <a:pathLst>
                <a:path w="12776" h="206" extrusionOk="0">
                  <a:moveTo>
                    <a:pt x="0" y="1"/>
                  </a:moveTo>
                  <a:lnTo>
                    <a:pt x="0" y="205"/>
                  </a:lnTo>
                  <a:lnTo>
                    <a:pt x="12776" y="205"/>
                  </a:lnTo>
                  <a:lnTo>
                    <a:pt x="12776" y="1"/>
                  </a:lnTo>
                  <a:close/>
                </a:path>
              </a:pathLst>
            </a:custGeom>
            <a:solidFill>
              <a:srgbClr val="E271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37;p49">
              <a:extLst>
                <a:ext uri="{FF2B5EF4-FFF2-40B4-BE49-F238E27FC236}">
                  <a16:creationId xmlns:a16="http://schemas.microsoft.com/office/drawing/2014/main" id="{18526B3F-5797-401E-A8E0-C33DDE4D7DBC}"/>
                </a:ext>
              </a:extLst>
            </p:cNvPr>
            <p:cNvSpPr/>
            <p:nvPr/>
          </p:nvSpPr>
          <p:spPr>
            <a:xfrm>
              <a:off x="720000" y="3154800"/>
              <a:ext cx="687493" cy="1448575"/>
            </a:xfrm>
            <a:custGeom>
              <a:avLst/>
              <a:gdLst/>
              <a:ahLst/>
              <a:cxnLst/>
              <a:rect l="l" t="t" r="r" b="b"/>
              <a:pathLst>
                <a:path w="2309" h="4313" extrusionOk="0">
                  <a:moveTo>
                    <a:pt x="1727" y="0"/>
                  </a:moveTo>
                  <a:lnTo>
                    <a:pt x="0" y="4312"/>
                  </a:lnTo>
                  <a:lnTo>
                    <a:pt x="216" y="4312"/>
                  </a:lnTo>
                  <a:lnTo>
                    <a:pt x="2309" y="0"/>
                  </a:lnTo>
                  <a:close/>
                </a:path>
              </a:pathLst>
            </a:cu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38;p49">
              <a:extLst>
                <a:ext uri="{FF2B5EF4-FFF2-40B4-BE49-F238E27FC236}">
                  <a16:creationId xmlns:a16="http://schemas.microsoft.com/office/drawing/2014/main" id="{4B90E3CC-4BC9-4943-ACF3-610472B5788C}"/>
                </a:ext>
              </a:extLst>
            </p:cNvPr>
            <p:cNvSpPr/>
            <p:nvPr/>
          </p:nvSpPr>
          <p:spPr>
            <a:xfrm>
              <a:off x="7721308" y="3154800"/>
              <a:ext cx="687493" cy="1448575"/>
            </a:xfrm>
            <a:custGeom>
              <a:avLst/>
              <a:gdLst/>
              <a:ahLst/>
              <a:cxnLst/>
              <a:rect l="l" t="t" r="r" b="b"/>
              <a:pathLst>
                <a:path w="2309" h="4313" extrusionOk="0">
                  <a:moveTo>
                    <a:pt x="0" y="0"/>
                  </a:moveTo>
                  <a:lnTo>
                    <a:pt x="2092" y="4312"/>
                  </a:lnTo>
                  <a:lnTo>
                    <a:pt x="2309" y="4312"/>
                  </a:lnTo>
                  <a:lnTo>
                    <a:pt x="585" y="0"/>
                  </a:lnTo>
                  <a:close/>
                </a:path>
              </a:pathLst>
            </a:cu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39;p49">
              <a:extLst>
                <a:ext uri="{FF2B5EF4-FFF2-40B4-BE49-F238E27FC236}">
                  <a16:creationId xmlns:a16="http://schemas.microsoft.com/office/drawing/2014/main" id="{10CE210B-5167-484D-B5F6-24F7410CDD44}"/>
                </a:ext>
              </a:extLst>
            </p:cNvPr>
            <p:cNvSpPr/>
            <p:nvPr/>
          </p:nvSpPr>
          <p:spPr>
            <a:xfrm>
              <a:off x="2039489" y="2617767"/>
              <a:ext cx="702955" cy="451396"/>
            </a:xfrm>
            <a:custGeom>
              <a:avLst/>
              <a:gdLst/>
              <a:ahLst/>
              <a:cxnLst/>
              <a:rect l="l" t="t" r="r" b="b"/>
              <a:pathLst>
                <a:path w="2093" h="1344" extrusionOk="0">
                  <a:moveTo>
                    <a:pt x="253" y="0"/>
                  </a:moveTo>
                  <a:cubicBezTo>
                    <a:pt x="214" y="0"/>
                    <a:pt x="177" y="25"/>
                    <a:pt x="165" y="61"/>
                  </a:cubicBezTo>
                  <a:lnTo>
                    <a:pt x="13" y="1255"/>
                  </a:lnTo>
                  <a:cubicBezTo>
                    <a:pt x="1" y="1307"/>
                    <a:pt x="37" y="1343"/>
                    <a:pt x="89" y="1343"/>
                  </a:cubicBezTo>
                  <a:lnTo>
                    <a:pt x="1840" y="1343"/>
                  </a:lnTo>
                  <a:cubicBezTo>
                    <a:pt x="1877" y="1343"/>
                    <a:pt x="1916" y="1319"/>
                    <a:pt x="1928" y="1279"/>
                  </a:cubicBezTo>
                  <a:lnTo>
                    <a:pt x="2081" y="88"/>
                  </a:lnTo>
                  <a:cubicBezTo>
                    <a:pt x="2093" y="37"/>
                    <a:pt x="2056" y="0"/>
                    <a:pt x="2005" y="0"/>
                  </a:cubicBezTo>
                  <a:close/>
                </a:path>
              </a:pathLst>
            </a:custGeom>
            <a:solidFill>
              <a:srgbClr val="1F3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40;p49">
              <a:extLst>
                <a:ext uri="{FF2B5EF4-FFF2-40B4-BE49-F238E27FC236}">
                  <a16:creationId xmlns:a16="http://schemas.microsoft.com/office/drawing/2014/main" id="{EEE6F194-6115-4E39-87E3-79456682897B}"/>
                </a:ext>
              </a:extLst>
            </p:cNvPr>
            <p:cNvSpPr/>
            <p:nvPr/>
          </p:nvSpPr>
          <p:spPr>
            <a:xfrm>
              <a:off x="2090539" y="2647322"/>
              <a:ext cx="604884" cy="362393"/>
            </a:xfrm>
            <a:custGeom>
              <a:avLst/>
              <a:gdLst/>
              <a:ahLst/>
              <a:cxnLst/>
              <a:rect l="l" t="t" r="r" b="b"/>
              <a:pathLst>
                <a:path w="1801" h="1079" extrusionOk="0">
                  <a:moveTo>
                    <a:pt x="138" y="0"/>
                  </a:moveTo>
                  <a:lnTo>
                    <a:pt x="1" y="1079"/>
                  </a:lnTo>
                  <a:lnTo>
                    <a:pt x="1661" y="1079"/>
                  </a:lnTo>
                  <a:lnTo>
                    <a:pt x="1801" y="0"/>
                  </a:ln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41;p49">
              <a:extLst>
                <a:ext uri="{FF2B5EF4-FFF2-40B4-BE49-F238E27FC236}">
                  <a16:creationId xmlns:a16="http://schemas.microsoft.com/office/drawing/2014/main" id="{F5D46A28-7849-4E7B-B2AC-00774897C25A}"/>
                </a:ext>
              </a:extLst>
            </p:cNvPr>
            <p:cNvSpPr/>
            <p:nvPr/>
          </p:nvSpPr>
          <p:spPr>
            <a:xfrm>
              <a:off x="1800025" y="3034902"/>
              <a:ext cx="515881" cy="55753"/>
            </a:xfrm>
            <a:custGeom>
              <a:avLst/>
              <a:gdLst/>
              <a:ahLst/>
              <a:cxnLst/>
              <a:rect l="l" t="t" r="r" b="b"/>
              <a:pathLst>
                <a:path w="1536" h="166" extrusionOk="0">
                  <a:moveTo>
                    <a:pt x="1" y="1"/>
                  </a:moveTo>
                  <a:lnTo>
                    <a:pt x="1" y="165"/>
                  </a:lnTo>
                  <a:lnTo>
                    <a:pt x="1536" y="165"/>
                  </a:lnTo>
                  <a:lnTo>
                    <a:pt x="1536" y="1"/>
                  </a:lnTo>
                  <a:close/>
                </a:path>
              </a:pathLst>
            </a:custGeom>
            <a:solidFill>
              <a:srgbClr val="00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42;p49">
              <a:extLst>
                <a:ext uri="{FF2B5EF4-FFF2-40B4-BE49-F238E27FC236}">
                  <a16:creationId xmlns:a16="http://schemas.microsoft.com/office/drawing/2014/main" id="{464ED8E8-AB8B-40D3-97BD-C282695DB8C0}"/>
                </a:ext>
              </a:extLst>
            </p:cNvPr>
            <p:cNvSpPr/>
            <p:nvPr/>
          </p:nvSpPr>
          <p:spPr>
            <a:xfrm>
              <a:off x="6958572" y="2633888"/>
              <a:ext cx="699932" cy="452403"/>
            </a:xfrm>
            <a:custGeom>
              <a:avLst/>
              <a:gdLst/>
              <a:ahLst/>
              <a:cxnLst/>
              <a:rect l="l" t="t" r="r" b="b"/>
              <a:pathLst>
                <a:path w="2084" h="1347" extrusionOk="0">
                  <a:moveTo>
                    <a:pt x="92" y="1"/>
                  </a:moveTo>
                  <a:cubicBezTo>
                    <a:pt x="40" y="1"/>
                    <a:pt x="0" y="40"/>
                    <a:pt x="0" y="89"/>
                  </a:cubicBezTo>
                  <a:lnTo>
                    <a:pt x="168" y="1283"/>
                  </a:lnTo>
                  <a:cubicBezTo>
                    <a:pt x="168" y="1323"/>
                    <a:pt x="205" y="1347"/>
                    <a:pt x="244" y="1347"/>
                  </a:cubicBezTo>
                  <a:lnTo>
                    <a:pt x="1995" y="1347"/>
                  </a:lnTo>
                  <a:cubicBezTo>
                    <a:pt x="2044" y="1347"/>
                    <a:pt x="2084" y="1307"/>
                    <a:pt x="2084" y="1259"/>
                  </a:cubicBezTo>
                  <a:lnTo>
                    <a:pt x="1919" y="65"/>
                  </a:lnTo>
                  <a:cubicBezTo>
                    <a:pt x="1919" y="28"/>
                    <a:pt x="1880" y="1"/>
                    <a:pt x="1843" y="1"/>
                  </a:cubicBezTo>
                  <a:close/>
                </a:path>
              </a:pathLst>
            </a:custGeom>
            <a:solidFill>
              <a:srgbClr val="1F3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43;p49">
              <a:extLst>
                <a:ext uri="{FF2B5EF4-FFF2-40B4-BE49-F238E27FC236}">
                  <a16:creationId xmlns:a16="http://schemas.microsoft.com/office/drawing/2014/main" id="{91445BB3-003E-4530-B362-B424C5C3EFFC}"/>
                </a:ext>
              </a:extLst>
            </p:cNvPr>
            <p:cNvSpPr/>
            <p:nvPr/>
          </p:nvSpPr>
          <p:spPr>
            <a:xfrm>
              <a:off x="7001561" y="2663779"/>
              <a:ext cx="609922" cy="363401"/>
            </a:xfrm>
            <a:custGeom>
              <a:avLst/>
              <a:gdLst/>
              <a:ahLst/>
              <a:cxnLst/>
              <a:rect l="l" t="t" r="r" b="b"/>
              <a:pathLst>
                <a:path w="1816" h="1082" extrusionOk="0">
                  <a:moveTo>
                    <a:pt x="0" y="0"/>
                  </a:moveTo>
                  <a:lnTo>
                    <a:pt x="153" y="1081"/>
                  </a:lnTo>
                  <a:lnTo>
                    <a:pt x="1815" y="1081"/>
                  </a:lnTo>
                  <a:lnTo>
                    <a:pt x="1663" y="0"/>
                  </a:ln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44;p49">
              <a:extLst>
                <a:ext uri="{FF2B5EF4-FFF2-40B4-BE49-F238E27FC236}">
                  <a16:creationId xmlns:a16="http://schemas.microsoft.com/office/drawing/2014/main" id="{A9999E5E-86B5-4C49-BA05-546C15105AD7}"/>
                </a:ext>
              </a:extLst>
            </p:cNvPr>
            <p:cNvSpPr/>
            <p:nvPr/>
          </p:nvSpPr>
          <p:spPr>
            <a:xfrm>
              <a:off x="7955726" y="2561343"/>
              <a:ext cx="273390" cy="473898"/>
            </a:xfrm>
            <a:custGeom>
              <a:avLst/>
              <a:gdLst/>
              <a:ahLst/>
              <a:cxnLst/>
              <a:rect l="l" t="t" r="r" b="b"/>
              <a:pathLst>
                <a:path w="814" h="1411" extrusionOk="0">
                  <a:moveTo>
                    <a:pt x="305" y="1"/>
                  </a:moveTo>
                  <a:lnTo>
                    <a:pt x="1" y="1399"/>
                  </a:lnTo>
                  <a:lnTo>
                    <a:pt x="814" y="1411"/>
                  </a:lnTo>
                  <a:cubicBezTo>
                    <a:pt x="814" y="1411"/>
                    <a:pt x="662" y="457"/>
                    <a:pt x="598" y="269"/>
                  </a:cubicBezTo>
                  <a:cubicBezTo>
                    <a:pt x="534" y="65"/>
                    <a:pt x="305" y="1"/>
                    <a:pt x="305" y="1"/>
                  </a:cubicBezTo>
                  <a:close/>
                </a:path>
              </a:pathLst>
            </a:custGeom>
            <a:solidFill>
              <a:srgbClr val="E271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45;p49">
              <a:extLst>
                <a:ext uri="{FF2B5EF4-FFF2-40B4-BE49-F238E27FC236}">
                  <a16:creationId xmlns:a16="http://schemas.microsoft.com/office/drawing/2014/main" id="{9BD75AA8-7C99-4610-8537-0C0422650C96}"/>
                </a:ext>
              </a:extLst>
            </p:cNvPr>
            <p:cNvSpPr/>
            <p:nvPr/>
          </p:nvSpPr>
          <p:spPr>
            <a:xfrm>
              <a:off x="7521129" y="4300079"/>
              <a:ext cx="204875" cy="148450"/>
            </a:xfrm>
            <a:custGeom>
              <a:avLst/>
              <a:gdLst/>
              <a:ahLst/>
              <a:cxnLst/>
              <a:rect l="l" t="t" r="r" b="b"/>
              <a:pathLst>
                <a:path w="610" h="442" extrusionOk="0">
                  <a:moveTo>
                    <a:pt x="205" y="1"/>
                  </a:moveTo>
                  <a:lnTo>
                    <a:pt x="268" y="205"/>
                  </a:lnTo>
                  <a:lnTo>
                    <a:pt x="0" y="433"/>
                  </a:lnTo>
                  <a:cubicBezTo>
                    <a:pt x="0" y="433"/>
                    <a:pt x="59" y="441"/>
                    <a:pt x="126" y="441"/>
                  </a:cubicBezTo>
                  <a:cubicBezTo>
                    <a:pt x="176" y="441"/>
                    <a:pt x="231" y="437"/>
                    <a:pt x="268" y="421"/>
                  </a:cubicBezTo>
                  <a:cubicBezTo>
                    <a:pt x="357" y="382"/>
                    <a:pt x="610" y="382"/>
                    <a:pt x="610" y="382"/>
                  </a:cubicBezTo>
                  <a:lnTo>
                    <a:pt x="509" y="1"/>
                  </a:lnTo>
                  <a:close/>
                </a:path>
              </a:pathLst>
            </a:custGeom>
            <a:solidFill>
              <a:srgbClr val="F5A5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46;p49">
              <a:extLst>
                <a:ext uri="{FF2B5EF4-FFF2-40B4-BE49-F238E27FC236}">
                  <a16:creationId xmlns:a16="http://schemas.microsoft.com/office/drawing/2014/main" id="{E7F5F14C-1CFF-4748-8CD1-AAE7B9A1D9EF}"/>
                </a:ext>
              </a:extLst>
            </p:cNvPr>
            <p:cNvSpPr/>
            <p:nvPr/>
          </p:nvSpPr>
          <p:spPr>
            <a:xfrm>
              <a:off x="7475117" y="4380013"/>
              <a:ext cx="272382" cy="98743"/>
            </a:xfrm>
            <a:custGeom>
              <a:avLst/>
              <a:gdLst/>
              <a:ahLst/>
              <a:cxnLst/>
              <a:rect l="l" t="t" r="r" b="b"/>
              <a:pathLst>
                <a:path w="811" h="294" extrusionOk="0">
                  <a:moveTo>
                    <a:pt x="656" y="1"/>
                  </a:moveTo>
                  <a:cubicBezTo>
                    <a:pt x="610" y="1"/>
                    <a:pt x="548" y="9"/>
                    <a:pt x="494" y="43"/>
                  </a:cubicBezTo>
                  <a:cubicBezTo>
                    <a:pt x="399" y="103"/>
                    <a:pt x="358" y="196"/>
                    <a:pt x="206" y="196"/>
                  </a:cubicBezTo>
                  <a:cubicBezTo>
                    <a:pt x="196" y="196"/>
                    <a:pt x="187" y="196"/>
                    <a:pt x="177" y="195"/>
                  </a:cubicBezTo>
                  <a:cubicBezTo>
                    <a:pt x="153" y="183"/>
                    <a:pt x="177" y="171"/>
                    <a:pt x="177" y="171"/>
                  </a:cubicBezTo>
                  <a:lnTo>
                    <a:pt x="177" y="171"/>
                  </a:lnTo>
                  <a:cubicBezTo>
                    <a:pt x="177" y="171"/>
                    <a:pt x="25" y="183"/>
                    <a:pt x="0" y="259"/>
                  </a:cubicBezTo>
                  <a:cubicBezTo>
                    <a:pt x="0" y="285"/>
                    <a:pt x="158" y="294"/>
                    <a:pt x="333" y="294"/>
                  </a:cubicBezTo>
                  <a:cubicBezTo>
                    <a:pt x="515" y="294"/>
                    <a:pt x="715" y="284"/>
                    <a:pt x="774" y="272"/>
                  </a:cubicBezTo>
                  <a:cubicBezTo>
                    <a:pt x="811" y="220"/>
                    <a:pt x="722" y="7"/>
                    <a:pt x="722" y="7"/>
                  </a:cubicBezTo>
                  <a:cubicBezTo>
                    <a:pt x="722" y="7"/>
                    <a:pt x="695" y="1"/>
                    <a:pt x="656" y="1"/>
                  </a:cubicBezTo>
                  <a:close/>
                </a:path>
              </a:pathLst>
            </a:custGeom>
            <a:solidFill>
              <a:srgbClr val="00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47;p49">
              <a:extLst>
                <a:ext uri="{FF2B5EF4-FFF2-40B4-BE49-F238E27FC236}">
                  <a16:creationId xmlns:a16="http://schemas.microsoft.com/office/drawing/2014/main" id="{17C08174-95F2-4375-B608-00F3C00E41F2}"/>
                </a:ext>
              </a:extLst>
            </p:cNvPr>
            <p:cNvSpPr/>
            <p:nvPr/>
          </p:nvSpPr>
          <p:spPr>
            <a:xfrm>
              <a:off x="7457653" y="3777148"/>
              <a:ext cx="260291" cy="554169"/>
            </a:xfrm>
            <a:custGeom>
              <a:avLst/>
              <a:gdLst/>
              <a:ahLst/>
              <a:cxnLst/>
              <a:rect l="l" t="t" r="r" b="b"/>
              <a:pathLst>
                <a:path w="775" h="1650" extrusionOk="0">
                  <a:moveTo>
                    <a:pt x="385" y="1"/>
                  </a:moveTo>
                  <a:cubicBezTo>
                    <a:pt x="197" y="1"/>
                    <a:pt x="1" y="532"/>
                    <a:pt x="1" y="532"/>
                  </a:cubicBezTo>
                  <a:lnTo>
                    <a:pt x="418" y="1649"/>
                  </a:lnTo>
                  <a:lnTo>
                    <a:pt x="710" y="1622"/>
                  </a:lnTo>
                  <a:cubicBezTo>
                    <a:pt x="710" y="1622"/>
                    <a:pt x="774" y="900"/>
                    <a:pt x="570" y="239"/>
                  </a:cubicBezTo>
                  <a:cubicBezTo>
                    <a:pt x="515" y="65"/>
                    <a:pt x="450" y="1"/>
                    <a:pt x="385" y="1"/>
                  </a:cubicBezTo>
                  <a:close/>
                </a:path>
              </a:pathLst>
            </a:custGeom>
            <a:solidFill>
              <a:srgbClr val="F5A5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48;p49">
              <a:extLst>
                <a:ext uri="{FF2B5EF4-FFF2-40B4-BE49-F238E27FC236}">
                  <a16:creationId xmlns:a16="http://schemas.microsoft.com/office/drawing/2014/main" id="{BD31618F-0BA7-429B-B55C-30EC0EB8C99D}"/>
                </a:ext>
              </a:extLst>
            </p:cNvPr>
            <p:cNvSpPr/>
            <p:nvPr/>
          </p:nvSpPr>
          <p:spPr>
            <a:xfrm>
              <a:off x="7977221" y="4283958"/>
              <a:ext cx="209241" cy="152145"/>
            </a:xfrm>
            <a:custGeom>
              <a:avLst/>
              <a:gdLst/>
              <a:ahLst/>
              <a:cxnLst/>
              <a:rect l="l" t="t" r="r" b="b"/>
              <a:pathLst>
                <a:path w="623" h="453" extrusionOk="0">
                  <a:moveTo>
                    <a:pt x="509" y="0"/>
                  </a:moveTo>
                  <a:lnTo>
                    <a:pt x="217" y="12"/>
                  </a:lnTo>
                  <a:lnTo>
                    <a:pt x="281" y="201"/>
                  </a:lnTo>
                  <a:lnTo>
                    <a:pt x="1" y="445"/>
                  </a:lnTo>
                  <a:cubicBezTo>
                    <a:pt x="1" y="445"/>
                    <a:pt x="55" y="452"/>
                    <a:pt x="121" y="452"/>
                  </a:cubicBezTo>
                  <a:cubicBezTo>
                    <a:pt x="175" y="452"/>
                    <a:pt x="236" y="447"/>
                    <a:pt x="281" y="430"/>
                  </a:cubicBezTo>
                  <a:cubicBezTo>
                    <a:pt x="340" y="397"/>
                    <a:pt x="472" y="392"/>
                    <a:pt x="553" y="392"/>
                  </a:cubicBezTo>
                  <a:cubicBezTo>
                    <a:pt x="594" y="392"/>
                    <a:pt x="622" y="393"/>
                    <a:pt x="622" y="393"/>
                  </a:cubicBezTo>
                  <a:lnTo>
                    <a:pt x="509" y="0"/>
                  </a:lnTo>
                  <a:close/>
                </a:path>
              </a:pathLst>
            </a:custGeom>
            <a:solidFill>
              <a:srgbClr val="F5A5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49;p49">
              <a:extLst>
                <a:ext uri="{FF2B5EF4-FFF2-40B4-BE49-F238E27FC236}">
                  <a16:creationId xmlns:a16="http://schemas.microsoft.com/office/drawing/2014/main" id="{B85ACB77-DB20-4772-B591-132A1C012C47}"/>
                </a:ext>
              </a:extLst>
            </p:cNvPr>
            <p:cNvSpPr/>
            <p:nvPr/>
          </p:nvSpPr>
          <p:spPr>
            <a:xfrm>
              <a:off x="7933224" y="4365907"/>
              <a:ext cx="270367" cy="98407"/>
            </a:xfrm>
            <a:custGeom>
              <a:avLst/>
              <a:gdLst/>
              <a:ahLst/>
              <a:cxnLst/>
              <a:rect l="l" t="t" r="r" b="b"/>
              <a:pathLst>
                <a:path w="805" h="293" extrusionOk="0">
                  <a:moveTo>
                    <a:pt x="649" y="0"/>
                  </a:moveTo>
                  <a:cubicBezTo>
                    <a:pt x="607" y="0"/>
                    <a:pt x="552" y="10"/>
                    <a:pt x="500" y="49"/>
                  </a:cubicBezTo>
                  <a:cubicBezTo>
                    <a:pt x="405" y="106"/>
                    <a:pt x="365" y="202"/>
                    <a:pt x="201" y="202"/>
                  </a:cubicBezTo>
                  <a:cubicBezTo>
                    <a:pt x="192" y="202"/>
                    <a:pt x="182" y="202"/>
                    <a:pt x="171" y="201"/>
                  </a:cubicBezTo>
                  <a:cubicBezTo>
                    <a:pt x="144" y="186"/>
                    <a:pt x="171" y="173"/>
                    <a:pt x="171" y="173"/>
                  </a:cubicBezTo>
                  <a:lnTo>
                    <a:pt x="171" y="173"/>
                  </a:lnTo>
                  <a:cubicBezTo>
                    <a:pt x="171" y="173"/>
                    <a:pt x="31" y="186"/>
                    <a:pt x="7" y="262"/>
                  </a:cubicBezTo>
                  <a:cubicBezTo>
                    <a:pt x="0" y="284"/>
                    <a:pt x="120" y="292"/>
                    <a:pt x="267" y="292"/>
                  </a:cubicBezTo>
                  <a:cubicBezTo>
                    <a:pt x="463" y="292"/>
                    <a:pt x="709" y="277"/>
                    <a:pt x="768" y="262"/>
                  </a:cubicBezTo>
                  <a:cubicBezTo>
                    <a:pt x="805" y="225"/>
                    <a:pt x="716" y="9"/>
                    <a:pt x="716" y="9"/>
                  </a:cubicBezTo>
                  <a:cubicBezTo>
                    <a:pt x="716" y="9"/>
                    <a:pt x="689" y="0"/>
                    <a:pt x="649" y="0"/>
                  </a:cubicBezTo>
                  <a:close/>
                </a:path>
              </a:pathLst>
            </a:custGeom>
            <a:solidFill>
              <a:srgbClr val="00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50;p49">
              <a:extLst>
                <a:ext uri="{FF2B5EF4-FFF2-40B4-BE49-F238E27FC236}">
                  <a16:creationId xmlns:a16="http://schemas.microsoft.com/office/drawing/2014/main" id="{1B721158-33DC-4E64-B0E4-93CF0A92701F}"/>
                </a:ext>
              </a:extLst>
            </p:cNvPr>
            <p:cNvSpPr/>
            <p:nvPr/>
          </p:nvSpPr>
          <p:spPr>
            <a:xfrm>
              <a:off x="7913744" y="3762706"/>
              <a:ext cx="264322" cy="551146"/>
            </a:xfrm>
            <a:custGeom>
              <a:avLst/>
              <a:gdLst/>
              <a:ahLst/>
              <a:cxnLst/>
              <a:rect l="l" t="t" r="r" b="b"/>
              <a:pathLst>
                <a:path w="787" h="1641" extrusionOk="0">
                  <a:moveTo>
                    <a:pt x="393" y="0"/>
                  </a:moveTo>
                  <a:cubicBezTo>
                    <a:pt x="206" y="0"/>
                    <a:pt x="1" y="535"/>
                    <a:pt x="1" y="535"/>
                  </a:cubicBezTo>
                  <a:lnTo>
                    <a:pt x="430" y="1641"/>
                  </a:lnTo>
                  <a:lnTo>
                    <a:pt x="723" y="1616"/>
                  </a:lnTo>
                  <a:cubicBezTo>
                    <a:pt x="723" y="1616"/>
                    <a:pt x="787" y="904"/>
                    <a:pt x="570" y="230"/>
                  </a:cubicBezTo>
                  <a:cubicBezTo>
                    <a:pt x="519" y="63"/>
                    <a:pt x="457" y="0"/>
                    <a:pt x="393" y="0"/>
                  </a:cubicBezTo>
                  <a:close/>
                </a:path>
              </a:pathLst>
            </a:custGeom>
            <a:solidFill>
              <a:srgbClr val="F5A5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51;p49">
              <a:extLst>
                <a:ext uri="{FF2B5EF4-FFF2-40B4-BE49-F238E27FC236}">
                  <a16:creationId xmlns:a16="http://schemas.microsoft.com/office/drawing/2014/main" id="{A2F46E9B-A612-4434-8B8B-0F23A3EE08F3}"/>
                </a:ext>
              </a:extLst>
            </p:cNvPr>
            <p:cNvSpPr/>
            <p:nvPr/>
          </p:nvSpPr>
          <p:spPr>
            <a:xfrm>
              <a:off x="7249087" y="3206862"/>
              <a:ext cx="916898" cy="835284"/>
            </a:xfrm>
            <a:custGeom>
              <a:avLst/>
              <a:gdLst/>
              <a:ahLst/>
              <a:cxnLst/>
              <a:rect l="l" t="t" r="r" b="b"/>
              <a:pathLst>
                <a:path w="2730" h="2487" extrusionOk="0">
                  <a:moveTo>
                    <a:pt x="1535" y="0"/>
                  </a:moveTo>
                  <a:cubicBezTo>
                    <a:pt x="1469" y="0"/>
                    <a:pt x="1416" y="3"/>
                    <a:pt x="1383" y="9"/>
                  </a:cubicBezTo>
                  <a:cubicBezTo>
                    <a:pt x="1383" y="9"/>
                    <a:pt x="506" y="210"/>
                    <a:pt x="241" y="683"/>
                  </a:cubicBezTo>
                  <a:cubicBezTo>
                    <a:pt x="0" y="1176"/>
                    <a:pt x="506" y="2342"/>
                    <a:pt x="609" y="2382"/>
                  </a:cubicBezTo>
                  <a:cubicBezTo>
                    <a:pt x="663" y="2401"/>
                    <a:pt x="1118" y="2487"/>
                    <a:pt x="1608" y="2487"/>
                  </a:cubicBezTo>
                  <a:cubicBezTo>
                    <a:pt x="2037" y="2487"/>
                    <a:pt x="2492" y="2422"/>
                    <a:pt x="2729" y="2190"/>
                  </a:cubicBezTo>
                  <a:cubicBezTo>
                    <a:pt x="2702" y="1913"/>
                    <a:pt x="2373" y="1240"/>
                    <a:pt x="2409" y="1240"/>
                  </a:cubicBezTo>
                  <a:cubicBezTo>
                    <a:pt x="2449" y="1240"/>
                    <a:pt x="2702" y="987"/>
                    <a:pt x="2714" y="643"/>
                  </a:cubicBezTo>
                  <a:cubicBezTo>
                    <a:pt x="2729" y="302"/>
                    <a:pt x="2577" y="73"/>
                    <a:pt x="2577" y="73"/>
                  </a:cubicBezTo>
                  <a:cubicBezTo>
                    <a:pt x="2577" y="73"/>
                    <a:pt x="1879" y="0"/>
                    <a:pt x="1535" y="0"/>
                  </a:cubicBezTo>
                  <a:close/>
                </a:path>
              </a:pathLst>
            </a:custGeom>
            <a:solidFill>
              <a:srgbClr val="A0E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52;p49">
              <a:extLst>
                <a:ext uri="{FF2B5EF4-FFF2-40B4-BE49-F238E27FC236}">
                  <a16:creationId xmlns:a16="http://schemas.microsoft.com/office/drawing/2014/main" id="{54E1B7D4-9004-448F-845C-6DD6F0C56F85}"/>
                </a:ext>
              </a:extLst>
            </p:cNvPr>
            <p:cNvSpPr/>
            <p:nvPr/>
          </p:nvSpPr>
          <p:spPr>
            <a:xfrm>
              <a:off x="7721635" y="2154619"/>
              <a:ext cx="294885" cy="437961"/>
            </a:xfrm>
            <a:custGeom>
              <a:avLst/>
              <a:gdLst/>
              <a:ahLst/>
              <a:cxnLst/>
              <a:rect l="l" t="t" r="r" b="b"/>
              <a:pathLst>
                <a:path w="878" h="1304" extrusionOk="0">
                  <a:moveTo>
                    <a:pt x="311" y="0"/>
                  </a:moveTo>
                  <a:cubicBezTo>
                    <a:pt x="239" y="0"/>
                    <a:pt x="174" y="18"/>
                    <a:pt x="128" y="57"/>
                  </a:cubicBezTo>
                  <a:cubicBezTo>
                    <a:pt x="128" y="57"/>
                    <a:pt x="0" y="450"/>
                    <a:pt x="77" y="667"/>
                  </a:cubicBezTo>
                  <a:cubicBezTo>
                    <a:pt x="116" y="755"/>
                    <a:pt x="180" y="718"/>
                    <a:pt x="217" y="743"/>
                  </a:cubicBezTo>
                  <a:cubicBezTo>
                    <a:pt x="241" y="782"/>
                    <a:pt x="153" y="1276"/>
                    <a:pt x="153" y="1276"/>
                  </a:cubicBezTo>
                  <a:lnTo>
                    <a:pt x="649" y="1303"/>
                  </a:lnTo>
                  <a:cubicBezTo>
                    <a:pt x="649" y="1303"/>
                    <a:pt x="877" y="618"/>
                    <a:pt x="850" y="362"/>
                  </a:cubicBezTo>
                  <a:cubicBezTo>
                    <a:pt x="832" y="171"/>
                    <a:pt x="535" y="0"/>
                    <a:pt x="311" y="0"/>
                  </a:cubicBezTo>
                  <a:close/>
                </a:path>
              </a:pathLst>
            </a:custGeom>
            <a:solidFill>
              <a:srgbClr val="F5A5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53;p49">
              <a:extLst>
                <a:ext uri="{FF2B5EF4-FFF2-40B4-BE49-F238E27FC236}">
                  <a16:creationId xmlns:a16="http://schemas.microsoft.com/office/drawing/2014/main" id="{C21CD361-C4C7-41D6-8D9D-8DCD1F3088C0}"/>
                </a:ext>
              </a:extLst>
            </p:cNvPr>
            <p:cNvSpPr/>
            <p:nvPr/>
          </p:nvSpPr>
          <p:spPr>
            <a:xfrm>
              <a:off x="7670585" y="2663779"/>
              <a:ext cx="503454" cy="569283"/>
            </a:xfrm>
            <a:custGeom>
              <a:avLst/>
              <a:gdLst/>
              <a:ahLst/>
              <a:cxnLst/>
              <a:rect l="l" t="t" r="r" b="b"/>
              <a:pathLst>
                <a:path w="1499" h="1695" extrusionOk="0">
                  <a:moveTo>
                    <a:pt x="1206" y="0"/>
                  </a:moveTo>
                  <a:lnTo>
                    <a:pt x="0" y="76"/>
                  </a:lnTo>
                  <a:cubicBezTo>
                    <a:pt x="0" y="76"/>
                    <a:pt x="88" y="941"/>
                    <a:pt x="268" y="1206"/>
                  </a:cubicBezTo>
                  <a:cubicBezTo>
                    <a:pt x="268" y="1206"/>
                    <a:pt x="128" y="1486"/>
                    <a:pt x="128" y="1626"/>
                  </a:cubicBezTo>
                  <a:cubicBezTo>
                    <a:pt x="128" y="1626"/>
                    <a:pt x="612" y="1695"/>
                    <a:pt x="1097" y="1695"/>
                  </a:cubicBezTo>
                  <a:cubicBezTo>
                    <a:pt x="1234" y="1695"/>
                    <a:pt x="1372" y="1689"/>
                    <a:pt x="1498" y="1675"/>
                  </a:cubicBezTo>
                  <a:cubicBezTo>
                    <a:pt x="1170" y="357"/>
                    <a:pt x="1206" y="0"/>
                    <a:pt x="1206" y="0"/>
                  </a:cubicBezTo>
                  <a:close/>
                </a:path>
              </a:pathLst>
            </a:custGeom>
            <a:solidFill>
              <a:srgbClr val="E271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54;p49">
              <a:extLst>
                <a:ext uri="{FF2B5EF4-FFF2-40B4-BE49-F238E27FC236}">
                  <a16:creationId xmlns:a16="http://schemas.microsoft.com/office/drawing/2014/main" id="{2081CE46-42CF-49C7-9B3B-C5BCCEFEB2B8}"/>
                </a:ext>
              </a:extLst>
            </p:cNvPr>
            <p:cNvSpPr/>
            <p:nvPr/>
          </p:nvSpPr>
          <p:spPr>
            <a:xfrm>
              <a:off x="7725665" y="2540855"/>
              <a:ext cx="397322" cy="293878"/>
            </a:xfrm>
            <a:custGeom>
              <a:avLst/>
              <a:gdLst/>
              <a:ahLst/>
              <a:cxnLst/>
              <a:rect l="l" t="t" r="r" b="b"/>
              <a:pathLst>
                <a:path w="1183" h="875" extrusionOk="0">
                  <a:moveTo>
                    <a:pt x="229" y="1"/>
                  </a:moveTo>
                  <a:cubicBezTo>
                    <a:pt x="65" y="1"/>
                    <a:pt x="52" y="113"/>
                    <a:pt x="52" y="113"/>
                  </a:cubicBezTo>
                  <a:lnTo>
                    <a:pt x="1" y="747"/>
                  </a:lnTo>
                  <a:lnTo>
                    <a:pt x="1054" y="875"/>
                  </a:lnTo>
                  <a:cubicBezTo>
                    <a:pt x="1054" y="875"/>
                    <a:pt x="1182" y="202"/>
                    <a:pt x="1066" y="101"/>
                  </a:cubicBezTo>
                  <a:cubicBezTo>
                    <a:pt x="954" y="1"/>
                    <a:pt x="396" y="1"/>
                    <a:pt x="229" y="1"/>
                  </a:cubicBezTo>
                  <a:close/>
                </a:path>
              </a:pathLst>
            </a:custGeom>
            <a:solidFill>
              <a:srgbClr val="E271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55;p49">
              <a:extLst>
                <a:ext uri="{FF2B5EF4-FFF2-40B4-BE49-F238E27FC236}">
                  <a16:creationId xmlns:a16="http://schemas.microsoft.com/office/drawing/2014/main" id="{4054E4D7-D4B5-4411-9470-0E9BA04F4389}"/>
                </a:ext>
              </a:extLst>
            </p:cNvPr>
            <p:cNvSpPr/>
            <p:nvPr/>
          </p:nvSpPr>
          <p:spPr>
            <a:xfrm>
              <a:off x="6950511" y="2548916"/>
              <a:ext cx="916562" cy="526628"/>
            </a:xfrm>
            <a:custGeom>
              <a:avLst/>
              <a:gdLst/>
              <a:ahLst/>
              <a:cxnLst/>
              <a:rect l="l" t="t" r="r" b="b"/>
              <a:pathLst>
                <a:path w="2729" h="1568" extrusionOk="0">
                  <a:moveTo>
                    <a:pt x="2394" y="1"/>
                  </a:moveTo>
                  <a:cubicBezTo>
                    <a:pt x="2364" y="1"/>
                    <a:pt x="2235" y="10"/>
                    <a:pt x="2144" y="166"/>
                  </a:cubicBezTo>
                  <a:cubicBezTo>
                    <a:pt x="2031" y="330"/>
                    <a:pt x="1815" y="951"/>
                    <a:pt x="1815" y="951"/>
                  </a:cubicBezTo>
                  <a:cubicBezTo>
                    <a:pt x="1815" y="951"/>
                    <a:pt x="953" y="482"/>
                    <a:pt x="634" y="418"/>
                  </a:cubicBezTo>
                  <a:lnTo>
                    <a:pt x="268" y="254"/>
                  </a:lnTo>
                  <a:lnTo>
                    <a:pt x="268" y="254"/>
                  </a:lnTo>
                  <a:cubicBezTo>
                    <a:pt x="268" y="254"/>
                    <a:pt x="229" y="342"/>
                    <a:pt x="292" y="406"/>
                  </a:cubicBezTo>
                  <a:cubicBezTo>
                    <a:pt x="369" y="470"/>
                    <a:pt x="521" y="510"/>
                    <a:pt x="521" y="510"/>
                  </a:cubicBezTo>
                  <a:lnTo>
                    <a:pt x="0" y="586"/>
                  </a:lnTo>
                  <a:cubicBezTo>
                    <a:pt x="0" y="586"/>
                    <a:pt x="116" y="775"/>
                    <a:pt x="216" y="826"/>
                  </a:cubicBezTo>
                  <a:cubicBezTo>
                    <a:pt x="257" y="846"/>
                    <a:pt x="336" y="852"/>
                    <a:pt x="416" y="852"/>
                  </a:cubicBezTo>
                  <a:cubicBezTo>
                    <a:pt x="537" y="852"/>
                    <a:pt x="661" y="839"/>
                    <a:pt x="661" y="839"/>
                  </a:cubicBezTo>
                  <a:cubicBezTo>
                    <a:pt x="661" y="839"/>
                    <a:pt x="1480" y="1568"/>
                    <a:pt x="2009" y="1568"/>
                  </a:cubicBezTo>
                  <a:cubicBezTo>
                    <a:pt x="2039" y="1568"/>
                    <a:pt x="2068" y="1565"/>
                    <a:pt x="2095" y="1560"/>
                  </a:cubicBezTo>
                  <a:cubicBezTo>
                    <a:pt x="2436" y="1423"/>
                    <a:pt x="2729" y="342"/>
                    <a:pt x="2641" y="178"/>
                  </a:cubicBezTo>
                  <a:cubicBezTo>
                    <a:pt x="2552" y="13"/>
                    <a:pt x="2400" y="1"/>
                    <a:pt x="2400" y="1"/>
                  </a:cubicBezTo>
                  <a:cubicBezTo>
                    <a:pt x="2400" y="1"/>
                    <a:pt x="2398" y="1"/>
                    <a:pt x="2394" y="1"/>
                  </a:cubicBezTo>
                  <a:close/>
                </a:path>
              </a:pathLst>
            </a:custGeom>
            <a:solidFill>
              <a:srgbClr val="F5A5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56;p49">
              <a:extLst>
                <a:ext uri="{FF2B5EF4-FFF2-40B4-BE49-F238E27FC236}">
                  <a16:creationId xmlns:a16="http://schemas.microsoft.com/office/drawing/2014/main" id="{2A190119-136F-48F9-AA3F-E486BA9EF386}"/>
                </a:ext>
              </a:extLst>
            </p:cNvPr>
            <p:cNvSpPr/>
            <p:nvPr/>
          </p:nvSpPr>
          <p:spPr>
            <a:xfrm>
              <a:off x="7312563" y="2541863"/>
              <a:ext cx="601525" cy="549467"/>
            </a:xfrm>
            <a:custGeom>
              <a:avLst/>
              <a:gdLst/>
              <a:ahLst/>
              <a:cxnLst/>
              <a:rect l="l" t="t" r="r" b="b"/>
              <a:pathLst>
                <a:path w="1791" h="1636" extrusionOk="0">
                  <a:moveTo>
                    <a:pt x="1351" y="0"/>
                  </a:moveTo>
                  <a:cubicBezTo>
                    <a:pt x="1259" y="0"/>
                    <a:pt x="1110" y="32"/>
                    <a:pt x="1002" y="211"/>
                  </a:cubicBezTo>
                  <a:cubicBezTo>
                    <a:pt x="838" y="479"/>
                    <a:pt x="725" y="960"/>
                    <a:pt x="725" y="960"/>
                  </a:cubicBezTo>
                  <a:cubicBezTo>
                    <a:pt x="725" y="960"/>
                    <a:pt x="344" y="744"/>
                    <a:pt x="256" y="707"/>
                  </a:cubicBezTo>
                  <a:cubicBezTo>
                    <a:pt x="256" y="707"/>
                    <a:pt x="0" y="1024"/>
                    <a:pt x="52" y="1252"/>
                  </a:cubicBezTo>
                  <a:cubicBezTo>
                    <a:pt x="52" y="1252"/>
                    <a:pt x="579" y="1635"/>
                    <a:pt x="925" y="1635"/>
                  </a:cubicBezTo>
                  <a:cubicBezTo>
                    <a:pt x="962" y="1635"/>
                    <a:pt x="997" y="1631"/>
                    <a:pt x="1030" y="1621"/>
                  </a:cubicBezTo>
                  <a:cubicBezTo>
                    <a:pt x="1295" y="1493"/>
                    <a:pt x="1587" y="668"/>
                    <a:pt x="1587" y="668"/>
                  </a:cubicBezTo>
                  <a:cubicBezTo>
                    <a:pt x="1587" y="668"/>
                    <a:pt x="1791" y="135"/>
                    <a:pt x="1435" y="10"/>
                  </a:cubicBezTo>
                  <a:cubicBezTo>
                    <a:pt x="1435" y="10"/>
                    <a:pt x="1401" y="0"/>
                    <a:pt x="1351" y="0"/>
                  </a:cubicBezTo>
                  <a:close/>
                </a:path>
              </a:pathLst>
            </a:custGeom>
            <a:solidFill>
              <a:srgbClr val="E271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57;p49">
              <a:extLst>
                <a:ext uri="{FF2B5EF4-FFF2-40B4-BE49-F238E27FC236}">
                  <a16:creationId xmlns:a16="http://schemas.microsoft.com/office/drawing/2014/main" id="{71F9F070-5C86-4ECF-9D38-926B151613A1}"/>
                </a:ext>
              </a:extLst>
            </p:cNvPr>
            <p:cNvSpPr/>
            <p:nvPr/>
          </p:nvSpPr>
          <p:spPr>
            <a:xfrm>
              <a:off x="7556058" y="2893842"/>
              <a:ext cx="47356" cy="115872"/>
            </a:xfrm>
            <a:custGeom>
              <a:avLst/>
              <a:gdLst/>
              <a:ahLst/>
              <a:cxnLst/>
              <a:rect l="l" t="t" r="r" b="b"/>
              <a:pathLst>
                <a:path w="141" h="345" extrusionOk="0">
                  <a:moveTo>
                    <a:pt x="0" y="0"/>
                  </a:moveTo>
                  <a:cubicBezTo>
                    <a:pt x="0" y="16"/>
                    <a:pt x="0" y="204"/>
                    <a:pt x="101" y="345"/>
                  </a:cubicBezTo>
                  <a:lnTo>
                    <a:pt x="140" y="320"/>
                  </a:lnTo>
                  <a:cubicBezTo>
                    <a:pt x="88" y="268"/>
                    <a:pt x="64" y="180"/>
                    <a:pt x="49" y="116"/>
                  </a:cubicBezTo>
                  <a:cubicBezTo>
                    <a:pt x="49" y="92"/>
                    <a:pt x="49" y="52"/>
                    <a:pt x="37" y="40"/>
                  </a:cubicBezTo>
                  <a:lnTo>
                    <a:pt x="37" y="16"/>
                  </a:lnTo>
                  <a:lnTo>
                    <a:pt x="37" y="0"/>
                  </a:ln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58;p49">
              <a:extLst>
                <a:ext uri="{FF2B5EF4-FFF2-40B4-BE49-F238E27FC236}">
                  <a16:creationId xmlns:a16="http://schemas.microsoft.com/office/drawing/2014/main" id="{F314CA8A-950A-4161-B03B-121A328746EC}"/>
                </a:ext>
              </a:extLst>
            </p:cNvPr>
            <p:cNvSpPr/>
            <p:nvPr/>
          </p:nvSpPr>
          <p:spPr>
            <a:xfrm>
              <a:off x="6972006" y="2757820"/>
              <a:ext cx="89003" cy="21831"/>
            </a:xfrm>
            <a:custGeom>
              <a:avLst/>
              <a:gdLst/>
              <a:ahLst/>
              <a:cxnLst/>
              <a:rect l="l" t="t" r="r" b="b"/>
              <a:pathLst>
                <a:path w="265" h="65" extrusionOk="0">
                  <a:moveTo>
                    <a:pt x="253" y="0"/>
                  </a:moveTo>
                  <a:lnTo>
                    <a:pt x="0" y="25"/>
                  </a:lnTo>
                  <a:lnTo>
                    <a:pt x="0" y="64"/>
                  </a:lnTo>
                  <a:lnTo>
                    <a:pt x="265" y="40"/>
                  </a:lnTo>
                  <a:lnTo>
                    <a:pt x="253" y="0"/>
                  </a:ln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59;p49">
              <a:extLst>
                <a:ext uri="{FF2B5EF4-FFF2-40B4-BE49-F238E27FC236}">
                  <a16:creationId xmlns:a16="http://schemas.microsoft.com/office/drawing/2014/main" id="{A014D14E-0BF9-4D46-8209-599312346172}"/>
                </a:ext>
              </a:extLst>
            </p:cNvPr>
            <p:cNvSpPr/>
            <p:nvPr/>
          </p:nvSpPr>
          <p:spPr>
            <a:xfrm>
              <a:off x="6997531" y="2787375"/>
              <a:ext cx="68851" cy="21831"/>
            </a:xfrm>
            <a:custGeom>
              <a:avLst/>
              <a:gdLst/>
              <a:ahLst/>
              <a:cxnLst/>
              <a:rect l="l" t="t" r="r" b="b"/>
              <a:pathLst>
                <a:path w="205" h="65" extrusionOk="0">
                  <a:moveTo>
                    <a:pt x="204" y="1"/>
                  </a:moveTo>
                  <a:lnTo>
                    <a:pt x="0" y="28"/>
                  </a:lnTo>
                  <a:lnTo>
                    <a:pt x="0" y="65"/>
                  </a:lnTo>
                  <a:lnTo>
                    <a:pt x="204" y="40"/>
                  </a:lnTo>
                  <a:lnTo>
                    <a:pt x="204" y="1"/>
                  </a:ln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60;p49">
              <a:extLst>
                <a:ext uri="{FF2B5EF4-FFF2-40B4-BE49-F238E27FC236}">
                  <a16:creationId xmlns:a16="http://schemas.microsoft.com/office/drawing/2014/main" id="{C45E6904-DC75-49EA-AB9C-79265A224604}"/>
                </a:ext>
              </a:extLst>
            </p:cNvPr>
            <p:cNvSpPr/>
            <p:nvPr/>
          </p:nvSpPr>
          <p:spPr>
            <a:xfrm>
              <a:off x="7027086" y="2808870"/>
              <a:ext cx="59783" cy="25861"/>
            </a:xfrm>
            <a:custGeom>
              <a:avLst/>
              <a:gdLst/>
              <a:ahLst/>
              <a:cxnLst/>
              <a:rect l="l" t="t" r="r" b="b"/>
              <a:pathLst>
                <a:path w="178" h="77" extrusionOk="0">
                  <a:moveTo>
                    <a:pt x="165" y="1"/>
                  </a:moveTo>
                  <a:lnTo>
                    <a:pt x="1" y="40"/>
                  </a:lnTo>
                  <a:lnTo>
                    <a:pt x="13" y="77"/>
                  </a:lnTo>
                  <a:lnTo>
                    <a:pt x="177" y="40"/>
                  </a:lnTo>
                  <a:lnTo>
                    <a:pt x="165" y="1"/>
                  </a:ln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61;p49">
              <a:extLst>
                <a:ext uri="{FF2B5EF4-FFF2-40B4-BE49-F238E27FC236}">
                  <a16:creationId xmlns:a16="http://schemas.microsoft.com/office/drawing/2014/main" id="{D36CD9E7-1273-420E-8948-DDCC1AF494B9}"/>
                </a:ext>
              </a:extLst>
            </p:cNvPr>
            <p:cNvSpPr/>
            <p:nvPr/>
          </p:nvSpPr>
          <p:spPr>
            <a:xfrm>
              <a:off x="6950511" y="2710800"/>
              <a:ext cx="187410" cy="39296"/>
            </a:xfrm>
            <a:custGeom>
              <a:avLst/>
              <a:gdLst/>
              <a:ahLst/>
              <a:cxnLst/>
              <a:rect l="l" t="t" r="r" b="b"/>
              <a:pathLst>
                <a:path w="558" h="117" extrusionOk="0">
                  <a:moveTo>
                    <a:pt x="557" y="0"/>
                  </a:moveTo>
                  <a:lnTo>
                    <a:pt x="0" y="76"/>
                  </a:lnTo>
                  <a:lnTo>
                    <a:pt x="0" y="116"/>
                  </a:lnTo>
                  <a:lnTo>
                    <a:pt x="557" y="40"/>
                  </a:lnTo>
                  <a:lnTo>
                    <a:pt x="557" y="0"/>
                  </a:ln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62;p49">
              <a:extLst>
                <a:ext uri="{FF2B5EF4-FFF2-40B4-BE49-F238E27FC236}">
                  <a16:creationId xmlns:a16="http://schemas.microsoft.com/office/drawing/2014/main" id="{F59E22A6-9D55-4304-9B66-97870FF4345C}"/>
                </a:ext>
              </a:extLst>
            </p:cNvPr>
            <p:cNvSpPr/>
            <p:nvPr/>
          </p:nvSpPr>
          <p:spPr>
            <a:xfrm>
              <a:off x="7163108" y="2770918"/>
              <a:ext cx="17801" cy="59783"/>
            </a:xfrm>
            <a:custGeom>
              <a:avLst/>
              <a:gdLst/>
              <a:ahLst/>
              <a:cxnLst/>
              <a:rect l="l" t="t" r="r" b="b"/>
              <a:pathLst>
                <a:path w="53" h="178" extrusionOk="0">
                  <a:moveTo>
                    <a:pt x="28" y="1"/>
                  </a:moveTo>
                  <a:cubicBezTo>
                    <a:pt x="1" y="38"/>
                    <a:pt x="1" y="89"/>
                    <a:pt x="1" y="126"/>
                  </a:cubicBezTo>
                  <a:lnTo>
                    <a:pt x="1" y="178"/>
                  </a:lnTo>
                  <a:lnTo>
                    <a:pt x="40" y="165"/>
                  </a:lnTo>
                  <a:lnTo>
                    <a:pt x="40" y="153"/>
                  </a:lnTo>
                  <a:lnTo>
                    <a:pt x="40" y="126"/>
                  </a:lnTo>
                  <a:cubicBezTo>
                    <a:pt x="40" y="89"/>
                    <a:pt x="40" y="38"/>
                    <a:pt x="52" y="13"/>
                  </a:cubicBezTo>
                  <a:lnTo>
                    <a:pt x="28" y="1"/>
                  </a:ln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63;p49">
              <a:extLst>
                <a:ext uri="{FF2B5EF4-FFF2-40B4-BE49-F238E27FC236}">
                  <a16:creationId xmlns:a16="http://schemas.microsoft.com/office/drawing/2014/main" id="{99228894-C25A-4914-A6D1-E9BF33E127FB}"/>
                </a:ext>
              </a:extLst>
            </p:cNvPr>
            <p:cNvSpPr/>
            <p:nvPr/>
          </p:nvSpPr>
          <p:spPr>
            <a:xfrm>
              <a:off x="7756228" y="2472005"/>
              <a:ext cx="256261" cy="107139"/>
            </a:xfrm>
            <a:custGeom>
              <a:avLst/>
              <a:gdLst/>
              <a:ahLst/>
              <a:cxnLst/>
              <a:rect l="l" t="t" r="r" b="b"/>
              <a:pathLst>
                <a:path w="763" h="319" extrusionOk="0">
                  <a:moveTo>
                    <a:pt x="123" y="0"/>
                  </a:moveTo>
                  <a:cubicBezTo>
                    <a:pt x="109" y="0"/>
                    <a:pt x="98" y="1"/>
                    <a:pt x="89" y="2"/>
                  </a:cubicBezTo>
                  <a:cubicBezTo>
                    <a:pt x="1" y="14"/>
                    <a:pt x="1" y="230"/>
                    <a:pt x="1" y="230"/>
                  </a:cubicBezTo>
                  <a:lnTo>
                    <a:pt x="723" y="318"/>
                  </a:lnTo>
                  <a:cubicBezTo>
                    <a:pt x="723" y="318"/>
                    <a:pt x="762" y="178"/>
                    <a:pt x="723" y="114"/>
                  </a:cubicBezTo>
                  <a:cubicBezTo>
                    <a:pt x="700" y="59"/>
                    <a:pt x="271" y="0"/>
                    <a:pt x="123" y="0"/>
                  </a:cubicBezTo>
                  <a:close/>
                </a:path>
              </a:pathLst>
            </a:custGeom>
            <a:solidFill>
              <a:srgbClr val="E271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64;p49">
              <a:extLst>
                <a:ext uri="{FF2B5EF4-FFF2-40B4-BE49-F238E27FC236}">
                  <a16:creationId xmlns:a16="http://schemas.microsoft.com/office/drawing/2014/main" id="{A5B2CF0E-9956-464C-BE1B-BFE6296113ED}"/>
                </a:ext>
              </a:extLst>
            </p:cNvPr>
            <p:cNvSpPr/>
            <p:nvPr/>
          </p:nvSpPr>
          <p:spPr>
            <a:xfrm>
              <a:off x="7747160" y="2094165"/>
              <a:ext cx="405383" cy="425199"/>
            </a:xfrm>
            <a:custGeom>
              <a:avLst/>
              <a:gdLst/>
              <a:ahLst/>
              <a:cxnLst/>
              <a:rect l="l" t="t" r="r" b="b"/>
              <a:pathLst>
                <a:path w="1207" h="1266" extrusionOk="0">
                  <a:moveTo>
                    <a:pt x="385" y="1"/>
                  </a:moveTo>
                  <a:cubicBezTo>
                    <a:pt x="204" y="1"/>
                    <a:pt x="54" y="88"/>
                    <a:pt x="1" y="225"/>
                  </a:cubicBezTo>
                  <a:lnTo>
                    <a:pt x="1" y="265"/>
                  </a:lnTo>
                  <a:cubicBezTo>
                    <a:pt x="13" y="353"/>
                    <a:pt x="64" y="594"/>
                    <a:pt x="241" y="783"/>
                  </a:cubicBezTo>
                  <a:lnTo>
                    <a:pt x="180" y="1203"/>
                  </a:lnTo>
                  <a:cubicBezTo>
                    <a:pt x="180" y="1203"/>
                    <a:pt x="412" y="1266"/>
                    <a:pt x="672" y="1266"/>
                  </a:cubicBezTo>
                  <a:cubicBezTo>
                    <a:pt x="862" y="1266"/>
                    <a:pt x="1067" y="1232"/>
                    <a:pt x="1207" y="1115"/>
                  </a:cubicBezTo>
                  <a:cubicBezTo>
                    <a:pt x="1170" y="847"/>
                    <a:pt x="1094" y="341"/>
                    <a:pt x="762" y="125"/>
                  </a:cubicBezTo>
                  <a:cubicBezTo>
                    <a:pt x="636" y="39"/>
                    <a:pt x="504" y="1"/>
                    <a:pt x="385" y="1"/>
                  </a:cubicBezTo>
                  <a:close/>
                </a:path>
              </a:pathLst>
            </a:custGeom>
            <a:solidFill>
              <a:srgbClr val="001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65;p49">
              <a:extLst>
                <a:ext uri="{FF2B5EF4-FFF2-40B4-BE49-F238E27FC236}">
                  <a16:creationId xmlns:a16="http://schemas.microsoft.com/office/drawing/2014/main" id="{B720884C-ECB1-4604-9A2C-07AB76E30B86}"/>
                </a:ext>
              </a:extLst>
            </p:cNvPr>
            <p:cNvSpPr/>
            <p:nvPr/>
          </p:nvSpPr>
          <p:spPr>
            <a:xfrm>
              <a:off x="7734734" y="2702403"/>
              <a:ext cx="119230" cy="281787"/>
            </a:xfrm>
            <a:custGeom>
              <a:avLst/>
              <a:gdLst/>
              <a:ahLst/>
              <a:cxnLst/>
              <a:rect l="l" t="t" r="r" b="b"/>
              <a:pathLst>
                <a:path w="355" h="839" extrusionOk="0">
                  <a:moveTo>
                    <a:pt x="318" y="1"/>
                  </a:moveTo>
                  <a:cubicBezTo>
                    <a:pt x="318" y="1"/>
                    <a:pt x="306" y="37"/>
                    <a:pt x="278" y="101"/>
                  </a:cubicBezTo>
                  <a:cubicBezTo>
                    <a:pt x="254" y="190"/>
                    <a:pt x="202" y="330"/>
                    <a:pt x="153" y="470"/>
                  </a:cubicBezTo>
                  <a:cubicBezTo>
                    <a:pt x="101" y="610"/>
                    <a:pt x="50" y="738"/>
                    <a:pt x="1" y="814"/>
                  </a:cubicBezTo>
                  <a:lnTo>
                    <a:pt x="38" y="838"/>
                  </a:lnTo>
                  <a:cubicBezTo>
                    <a:pt x="101" y="723"/>
                    <a:pt x="178" y="522"/>
                    <a:pt x="242" y="342"/>
                  </a:cubicBezTo>
                  <a:cubicBezTo>
                    <a:pt x="306" y="165"/>
                    <a:pt x="354" y="13"/>
                    <a:pt x="354" y="13"/>
                  </a:cubicBezTo>
                  <a:lnTo>
                    <a:pt x="318" y="1"/>
                  </a:ln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66;p49">
              <a:extLst>
                <a:ext uri="{FF2B5EF4-FFF2-40B4-BE49-F238E27FC236}">
                  <a16:creationId xmlns:a16="http://schemas.microsoft.com/office/drawing/2014/main" id="{751E6DE9-1D69-49DB-BD64-8A3EC729E213}"/>
                </a:ext>
              </a:extLst>
            </p:cNvPr>
            <p:cNvSpPr/>
            <p:nvPr/>
          </p:nvSpPr>
          <p:spPr>
            <a:xfrm>
              <a:off x="7705178" y="3064794"/>
              <a:ext cx="59783" cy="166922"/>
            </a:xfrm>
            <a:custGeom>
              <a:avLst/>
              <a:gdLst/>
              <a:ahLst/>
              <a:cxnLst/>
              <a:rect l="l" t="t" r="r" b="b"/>
              <a:pathLst>
                <a:path w="178" h="497" extrusionOk="0">
                  <a:moveTo>
                    <a:pt x="138" y="0"/>
                  </a:moveTo>
                  <a:cubicBezTo>
                    <a:pt x="138" y="0"/>
                    <a:pt x="113" y="76"/>
                    <a:pt x="77" y="177"/>
                  </a:cubicBezTo>
                  <a:cubicBezTo>
                    <a:pt x="62" y="216"/>
                    <a:pt x="49" y="268"/>
                    <a:pt x="25" y="317"/>
                  </a:cubicBezTo>
                  <a:cubicBezTo>
                    <a:pt x="13" y="356"/>
                    <a:pt x="13" y="393"/>
                    <a:pt x="1" y="420"/>
                  </a:cubicBezTo>
                  <a:lnTo>
                    <a:pt x="1" y="457"/>
                  </a:lnTo>
                  <a:lnTo>
                    <a:pt x="1" y="469"/>
                  </a:lnTo>
                  <a:lnTo>
                    <a:pt x="1" y="481"/>
                  </a:lnTo>
                  <a:cubicBezTo>
                    <a:pt x="1" y="496"/>
                    <a:pt x="13" y="496"/>
                    <a:pt x="13" y="496"/>
                  </a:cubicBezTo>
                  <a:lnTo>
                    <a:pt x="25" y="496"/>
                  </a:lnTo>
                  <a:lnTo>
                    <a:pt x="37" y="481"/>
                  </a:lnTo>
                  <a:cubicBezTo>
                    <a:pt x="37" y="477"/>
                    <a:pt x="37" y="473"/>
                    <a:pt x="38" y="469"/>
                  </a:cubicBezTo>
                  <a:lnTo>
                    <a:pt x="177" y="469"/>
                  </a:lnTo>
                  <a:lnTo>
                    <a:pt x="177" y="432"/>
                  </a:lnTo>
                  <a:lnTo>
                    <a:pt x="49" y="432"/>
                  </a:lnTo>
                  <a:cubicBezTo>
                    <a:pt x="49" y="405"/>
                    <a:pt x="62" y="369"/>
                    <a:pt x="77" y="329"/>
                  </a:cubicBezTo>
                  <a:cubicBezTo>
                    <a:pt x="89" y="268"/>
                    <a:pt x="113" y="192"/>
                    <a:pt x="138" y="128"/>
                  </a:cubicBezTo>
                  <a:cubicBezTo>
                    <a:pt x="165" y="64"/>
                    <a:pt x="177" y="12"/>
                    <a:pt x="177" y="12"/>
                  </a:cubicBezTo>
                  <a:lnTo>
                    <a:pt x="138" y="0"/>
                  </a:ln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67;p49">
              <a:extLst>
                <a:ext uri="{FF2B5EF4-FFF2-40B4-BE49-F238E27FC236}">
                  <a16:creationId xmlns:a16="http://schemas.microsoft.com/office/drawing/2014/main" id="{F6706F08-500C-46BD-97CD-A9A6F9140567}"/>
                </a:ext>
              </a:extLst>
            </p:cNvPr>
            <p:cNvSpPr/>
            <p:nvPr/>
          </p:nvSpPr>
          <p:spPr>
            <a:xfrm>
              <a:off x="7756228" y="2535818"/>
              <a:ext cx="209241" cy="21831"/>
            </a:xfrm>
            <a:custGeom>
              <a:avLst/>
              <a:gdLst/>
              <a:ahLst/>
              <a:cxnLst/>
              <a:rect l="l" t="t" r="r" b="b"/>
              <a:pathLst>
                <a:path w="623" h="65" extrusionOk="0">
                  <a:moveTo>
                    <a:pt x="382" y="1"/>
                  </a:moveTo>
                  <a:cubicBezTo>
                    <a:pt x="190" y="1"/>
                    <a:pt x="1" y="28"/>
                    <a:pt x="1" y="28"/>
                  </a:cubicBezTo>
                  <a:lnTo>
                    <a:pt x="1" y="64"/>
                  </a:lnTo>
                  <a:lnTo>
                    <a:pt x="37" y="64"/>
                  </a:lnTo>
                  <a:cubicBezTo>
                    <a:pt x="101" y="52"/>
                    <a:pt x="242" y="40"/>
                    <a:pt x="382" y="40"/>
                  </a:cubicBezTo>
                  <a:cubicBezTo>
                    <a:pt x="470" y="40"/>
                    <a:pt x="558" y="40"/>
                    <a:pt x="622" y="52"/>
                  </a:cubicBezTo>
                  <a:lnTo>
                    <a:pt x="622" y="16"/>
                  </a:lnTo>
                  <a:cubicBezTo>
                    <a:pt x="558" y="1"/>
                    <a:pt x="470" y="1"/>
                    <a:pt x="382" y="1"/>
                  </a:cubicBez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68;p49">
              <a:extLst>
                <a:ext uri="{FF2B5EF4-FFF2-40B4-BE49-F238E27FC236}">
                  <a16:creationId xmlns:a16="http://schemas.microsoft.com/office/drawing/2014/main" id="{AA117E2A-3AD3-44CD-9121-AEE70A6E33F0}"/>
                </a:ext>
              </a:extLst>
            </p:cNvPr>
            <p:cNvSpPr/>
            <p:nvPr/>
          </p:nvSpPr>
          <p:spPr>
            <a:xfrm>
              <a:off x="7551692" y="3605861"/>
              <a:ext cx="85308" cy="819498"/>
            </a:xfrm>
            <a:custGeom>
              <a:avLst/>
              <a:gdLst/>
              <a:ahLst/>
              <a:cxnLst/>
              <a:rect l="l" t="t" r="r" b="b"/>
              <a:pathLst>
                <a:path w="254" h="2440" extrusionOk="0">
                  <a:moveTo>
                    <a:pt x="214" y="0"/>
                  </a:moveTo>
                  <a:cubicBezTo>
                    <a:pt x="190" y="0"/>
                    <a:pt x="177" y="12"/>
                    <a:pt x="177" y="40"/>
                  </a:cubicBezTo>
                  <a:lnTo>
                    <a:pt x="1" y="2400"/>
                  </a:lnTo>
                  <a:cubicBezTo>
                    <a:pt x="1" y="2424"/>
                    <a:pt x="25" y="2436"/>
                    <a:pt x="37" y="2436"/>
                  </a:cubicBezTo>
                  <a:cubicBezTo>
                    <a:pt x="42" y="2439"/>
                    <a:pt x="46" y="2440"/>
                    <a:pt x="51" y="2440"/>
                  </a:cubicBezTo>
                  <a:cubicBezTo>
                    <a:pt x="71" y="2440"/>
                    <a:pt x="89" y="2420"/>
                    <a:pt x="89" y="2400"/>
                  </a:cubicBezTo>
                  <a:lnTo>
                    <a:pt x="254" y="52"/>
                  </a:lnTo>
                  <a:cubicBezTo>
                    <a:pt x="254" y="27"/>
                    <a:pt x="241" y="0"/>
                    <a:pt x="214" y="0"/>
                  </a:cubicBezTo>
                  <a:close/>
                </a:path>
              </a:pathLst>
            </a:custGeom>
            <a:solidFill>
              <a:srgbClr val="00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69;p49">
              <a:extLst>
                <a:ext uri="{FF2B5EF4-FFF2-40B4-BE49-F238E27FC236}">
                  <a16:creationId xmlns:a16="http://schemas.microsoft.com/office/drawing/2014/main" id="{D6A17FB5-9DF4-47E4-96DC-6754CFBD3B2F}"/>
                </a:ext>
              </a:extLst>
            </p:cNvPr>
            <p:cNvSpPr/>
            <p:nvPr/>
          </p:nvSpPr>
          <p:spPr>
            <a:xfrm>
              <a:off x="7743130" y="3605861"/>
              <a:ext cx="102437" cy="858458"/>
            </a:xfrm>
            <a:custGeom>
              <a:avLst/>
              <a:gdLst/>
              <a:ahLst/>
              <a:cxnLst/>
              <a:rect l="l" t="t" r="r" b="b"/>
              <a:pathLst>
                <a:path w="305" h="2556" extrusionOk="0">
                  <a:moveTo>
                    <a:pt x="268" y="0"/>
                  </a:moveTo>
                  <a:cubicBezTo>
                    <a:pt x="241" y="0"/>
                    <a:pt x="229" y="12"/>
                    <a:pt x="229" y="40"/>
                  </a:cubicBezTo>
                  <a:lnTo>
                    <a:pt x="0" y="2513"/>
                  </a:lnTo>
                  <a:cubicBezTo>
                    <a:pt x="0" y="2540"/>
                    <a:pt x="13" y="2552"/>
                    <a:pt x="40" y="2552"/>
                  </a:cubicBezTo>
                  <a:cubicBezTo>
                    <a:pt x="44" y="2554"/>
                    <a:pt x="48" y="2555"/>
                    <a:pt x="52" y="2555"/>
                  </a:cubicBezTo>
                  <a:cubicBezTo>
                    <a:pt x="69" y="2555"/>
                    <a:pt x="79" y="2535"/>
                    <a:pt x="89" y="2513"/>
                  </a:cubicBezTo>
                  <a:lnTo>
                    <a:pt x="305" y="40"/>
                  </a:lnTo>
                  <a:cubicBezTo>
                    <a:pt x="305" y="12"/>
                    <a:pt x="293" y="0"/>
                    <a:pt x="268" y="0"/>
                  </a:cubicBezTo>
                  <a:close/>
                </a:path>
              </a:pathLst>
            </a:custGeom>
            <a:solidFill>
              <a:srgbClr val="00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70;p49">
              <a:extLst>
                <a:ext uri="{FF2B5EF4-FFF2-40B4-BE49-F238E27FC236}">
                  <a16:creationId xmlns:a16="http://schemas.microsoft.com/office/drawing/2014/main" id="{49CD5625-0E24-4253-9B96-3F923345A3F1}"/>
                </a:ext>
              </a:extLst>
            </p:cNvPr>
            <p:cNvSpPr/>
            <p:nvPr/>
          </p:nvSpPr>
          <p:spPr>
            <a:xfrm>
              <a:off x="8195191" y="3605861"/>
              <a:ext cx="102437" cy="858458"/>
            </a:xfrm>
            <a:custGeom>
              <a:avLst/>
              <a:gdLst/>
              <a:ahLst/>
              <a:cxnLst/>
              <a:rect l="l" t="t" r="r" b="b"/>
              <a:pathLst>
                <a:path w="305" h="2556" extrusionOk="0">
                  <a:moveTo>
                    <a:pt x="37" y="0"/>
                  </a:moveTo>
                  <a:cubicBezTo>
                    <a:pt x="13" y="0"/>
                    <a:pt x="0" y="12"/>
                    <a:pt x="0" y="40"/>
                  </a:cubicBezTo>
                  <a:lnTo>
                    <a:pt x="217" y="2513"/>
                  </a:lnTo>
                  <a:cubicBezTo>
                    <a:pt x="227" y="2535"/>
                    <a:pt x="237" y="2555"/>
                    <a:pt x="253" y="2555"/>
                  </a:cubicBezTo>
                  <a:cubicBezTo>
                    <a:pt x="257" y="2555"/>
                    <a:pt x="261" y="2554"/>
                    <a:pt x="265" y="2552"/>
                  </a:cubicBezTo>
                  <a:cubicBezTo>
                    <a:pt x="293" y="2552"/>
                    <a:pt x="305" y="2540"/>
                    <a:pt x="305" y="2513"/>
                  </a:cubicBezTo>
                  <a:lnTo>
                    <a:pt x="77" y="40"/>
                  </a:lnTo>
                  <a:cubicBezTo>
                    <a:pt x="77" y="12"/>
                    <a:pt x="64" y="0"/>
                    <a:pt x="37" y="0"/>
                  </a:cubicBezTo>
                  <a:close/>
                </a:path>
              </a:pathLst>
            </a:custGeom>
            <a:solidFill>
              <a:srgbClr val="00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71;p49">
              <a:extLst>
                <a:ext uri="{FF2B5EF4-FFF2-40B4-BE49-F238E27FC236}">
                  <a16:creationId xmlns:a16="http://schemas.microsoft.com/office/drawing/2014/main" id="{41D72219-9297-43D1-8519-583AF040FEC7}"/>
                </a:ext>
              </a:extLst>
            </p:cNvPr>
            <p:cNvSpPr/>
            <p:nvPr/>
          </p:nvSpPr>
          <p:spPr>
            <a:xfrm>
              <a:off x="7725665" y="2791405"/>
              <a:ext cx="695902" cy="840322"/>
            </a:xfrm>
            <a:custGeom>
              <a:avLst/>
              <a:gdLst/>
              <a:ahLst/>
              <a:cxnLst/>
              <a:rect l="l" t="t" r="r" b="b"/>
              <a:pathLst>
                <a:path w="2072" h="2502" extrusionOk="0">
                  <a:moveTo>
                    <a:pt x="445" y="1"/>
                  </a:moveTo>
                  <a:cubicBezTo>
                    <a:pt x="381" y="1"/>
                    <a:pt x="320" y="40"/>
                    <a:pt x="320" y="104"/>
                  </a:cubicBezTo>
                  <a:lnTo>
                    <a:pt x="16" y="2361"/>
                  </a:lnTo>
                  <a:cubicBezTo>
                    <a:pt x="1" y="2437"/>
                    <a:pt x="65" y="2501"/>
                    <a:pt x="141" y="2501"/>
                  </a:cubicBezTo>
                  <a:lnTo>
                    <a:pt x="1627" y="2501"/>
                  </a:lnTo>
                  <a:cubicBezTo>
                    <a:pt x="1691" y="2501"/>
                    <a:pt x="1740" y="2452"/>
                    <a:pt x="1752" y="2389"/>
                  </a:cubicBezTo>
                  <a:lnTo>
                    <a:pt x="2056" y="141"/>
                  </a:lnTo>
                  <a:cubicBezTo>
                    <a:pt x="2071" y="65"/>
                    <a:pt x="2008" y="1"/>
                    <a:pt x="1931" y="1"/>
                  </a:cubicBezTo>
                  <a:close/>
                </a:path>
              </a:pathLst>
            </a:custGeom>
            <a:solidFill>
              <a:srgbClr val="1F3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72;p49">
              <a:extLst>
                <a:ext uri="{FF2B5EF4-FFF2-40B4-BE49-F238E27FC236}">
                  <a16:creationId xmlns:a16="http://schemas.microsoft.com/office/drawing/2014/main" id="{EBAC9F05-97B3-4442-A3F6-8BDE54EC0E72}"/>
                </a:ext>
              </a:extLst>
            </p:cNvPr>
            <p:cNvSpPr/>
            <p:nvPr/>
          </p:nvSpPr>
          <p:spPr>
            <a:xfrm>
              <a:off x="7513069" y="3563878"/>
              <a:ext cx="588427" cy="67844"/>
            </a:xfrm>
            <a:custGeom>
              <a:avLst/>
              <a:gdLst/>
              <a:ahLst/>
              <a:cxnLst/>
              <a:rect l="l" t="t" r="r" b="b"/>
              <a:pathLst>
                <a:path w="1752" h="202" extrusionOk="0">
                  <a:moveTo>
                    <a:pt x="192" y="0"/>
                  </a:moveTo>
                  <a:cubicBezTo>
                    <a:pt x="88" y="0"/>
                    <a:pt x="0" y="89"/>
                    <a:pt x="0" y="201"/>
                  </a:cubicBezTo>
                  <a:lnTo>
                    <a:pt x="1751" y="201"/>
                  </a:lnTo>
                  <a:lnTo>
                    <a:pt x="1751" y="0"/>
                  </a:lnTo>
                  <a:close/>
                </a:path>
              </a:pathLst>
            </a:custGeom>
            <a:solidFill>
              <a:srgbClr val="1F3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73;p49">
              <a:extLst>
                <a:ext uri="{FF2B5EF4-FFF2-40B4-BE49-F238E27FC236}">
                  <a16:creationId xmlns:a16="http://schemas.microsoft.com/office/drawing/2014/main" id="{87624574-6192-4CB9-82D4-B2F46FDB7B51}"/>
                </a:ext>
              </a:extLst>
            </p:cNvPr>
            <p:cNvSpPr/>
            <p:nvPr/>
          </p:nvSpPr>
          <p:spPr>
            <a:xfrm>
              <a:off x="2277947" y="2638254"/>
              <a:ext cx="153824" cy="209913"/>
            </a:xfrm>
            <a:custGeom>
              <a:avLst/>
              <a:gdLst/>
              <a:ahLst/>
              <a:cxnLst/>
              <a:rect l="l" t="t" r="r" b="b"/>
              <a:pathLst>
                <a:path w="458" h="625" extrusionOk="0">
                  <a:moveTo>
                    <a:pt x="0" y="0"/>
                  </a:moveTo>
                  <a:lnTo>
                    <a:pt x="64" y="624"/>
                  </a:lnTo>
                  <a:lnTo>
                    <a:pt x="405" y="624"/>
                  </a:lnTo>
                  <a:lnTo>
                    <a:pt x="457" y="0"/>
                  </a:lnTo>
                  <a:close/>
                </a:path>
              </a:pathLst>
            </a:custGeom>
            <a:solidFill>
              <a:srgbClr val="F9B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74;p49">
              <a:extLst>
                <a:ext uri="{FF2B5EF4-FFF2-40B4-BE49-F238E27FC236}">
                  <a16:creationId xmlns:a16="http://schemas.microsoft.com/office/drawing/2014/main" id="{EF4F1793-5E33-4B3C-A592-0561C48B99A8}"/>
                </a:ext>
              </a:extLst>
            </p:cNvPr>
            <p:cNvSpPr/>
            <p:nvPr/>
          </p:nvSpPr>
          <p:spPr>
            <a:xfrm>
              <a:off x="2260482" y="2604333"/>
              <a:ext cx="192448" cy="34258"/>
            </a:xfrm>
            <a:custGeom>
              <a:avLst/>
              <a:gdLst/>
              <a:ahLst/>
              <a:cxnLst/>
              <a:rect l="l" t="t" r="r" b="b"/>
              <a:pathLst>
                <a:path w="573" h="102" extrusionOk="0">
                  <a:moveTo>
                    <a:pt x="0" y="1"/>
                  </a:moveTo>
                  <a:lnTo>
                    <a:pt x="0" y="101"/>
                  </a:lnTo>
                  <a:lnTo>
                    <a:pt x="573" y="101"/>
                  </a:lnTo>
                  <a:lnTo>
                    <a:pt x="573" y="1"/>
                  </a:lnTo>
                  <a:close/>
                </a:path>
              </a:pathLst>
            </a:custGeom>
            <a:solidFill>
              <a:srgbClr val="F9B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75;p49">
              <a:extLst>
                <a:ext uri="{FF2B5EF4-FFF2-40B4-BE49-F238E27FC236}">
                  <a16:creationId xmlns:a16="http://schemas.microsoft.com/office/drawing/2014/main" id="{4BF0A04B-1454-49B8-87BA-42645433DEE7}"/>
                </a:ext>
              </a:extLst>
            </p:cNvPr>
            <p:cNvSpPr/>
            <p:nvPr/>
          </p:nvSpPr>
          <p:spPr>
            <a:xfrm>
              <a:off x="2303472" y="2574777"/>
              <a:ext cx="102437" cy="29892"/>
            </a:xfrm>
            <a:custGeom>
              <a:avLst/>
              <a:gdLst/>
              <a:ahLst/>
              <a:cxnLst/>
              <a:rect l="l" t="t" r="r" b="b"/>
              <a:pathLst>
                <a:path w="305" h="89" extrusionOk="0">
                  <a:moveTo>
                    <a:pt x="0" y="0"/>
                  </a:moveTo>
                  <a:lnTo>
                    <a:pt x="0" y="89"/>
                  </a:lnTo>
                  <a:lnTo>
                    <a:pt x="305" y="89"/>
                  </a:lnTo>
                  <a:lnTo>
                    <a:pt x="305" y="0"/>
                  </a:lnTo>
                  <a:close/>
                </a:path>
              </a:pathLst>
            </a:custGeom>
            <a:solidFill>
              <a:srgbClr val="F9B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76;p49">
              <a:extLst>
                <a:ext uri="{FF2B5EF4-FFF2-40B4-BE49-F238E27FC236}">
                  <a16:creationId xmlns:a16="http://schemas.microsoft.com/office/drawing/2014/main" id="{153C0ADA-1C34-4287-8533-FD07331154E3}"/>
                </a:ext>
              </a:extLst>
            </p:cNvPr>
            <p:cNvSpPr/>
            <p:nvPr/>
          </p:nvSpPr>
          <p:spPr>
            <a:xfrm>
              <a:off x="2277947" y="2694343"/>
              <a:ext cx="153824" cy="76912"/>
            </a:xfrm>
            <a:custGeom>
              <a:avLst/>
              <a:gdLst/>
              <a:ahLst/>
              <a:cxnLst/>
              <a:rect l="l" t="t" r="r" b="b"/>
              <a:pathLst>
                <a:path w="458" h="229" extrusionOk="0">
                  <a:moveTo>
                    <a:pt x="0" y="1"/>
                  </a:moveTo>
                  <a:lnTo>
                    <a:pt x="0" y="229"/>
                  </a:lnTo>
                  <a:lnTo>
                    <a:pt x="457" y="229"/>
                  </a:lnTo>
                  <a:lnTo>
                    <a:pt x="457" y="1"/>
                  </a:lnTo>
                  <a:close/>
                </a:path>
              </a:pathLst>
            </a:custGeom>
            <a:solidFill>
              <a:srgbClr val="E271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77;p49">
              <a:extLst>
                <a:ext uri="{FF2B5EF4-FFF2-40B4-BE49-F238E27FC236}">
                  <a16:creationId xmlns:a16="http://schemas.microsoft.com/office/drawing/2014/main" id="{B5D47A86-F656-44EA-9FC5-6E1F88597024}"/>
                </a:ext>
              </a:extLst>
            </p:cNvPr>
            <p:cNvSpPr/>
            <p:nvPr/>
          </p:nvSpPr>
          <p:spPr>
            <a:xfrm>
              <a:off x="1378862" y="4351465"/>
              <a:ext cx="208905" cy="150465"/>
            </a:xfrm>
            <a:custGeom>
              <a:avLst/>
              <a:gdLst/>
              <a:ahLst/>
              <a:cxnLst/>
              <a:rect l="l" t="t" r="r" b="b"/>
              <a:pathLst>
                <a:path w="622" h="448" extrusionOk="0">
                  <a:moveTo>
                    <a:pt x="113" y="0"/>
                  </a:moveTo>
                  <a:lnTo>
                    <a:pt x="0" y="396"/>
                  </a:lnTo>
                  <a:cubicBezTo>
                    <a:pt x="0" y="396"/>
                    <a:pt x="48" y="393"/>
                    <a:pt x="110" y="393"/>
                  </a:cubicBezTo>
                  <a:cubicBezTo>
                    <a:pt x="191" y="393"/>
                    <a:pt x="297" y="398"/>
                    <a:pt x="354" y="420"/>
                  </a:cubicBezTo>
                  <a:cubicBezTo>
                    <a:pt x="390" y="441"/>
                    <a:pt x="439" y="447"/>
                    <a:pt x="486" y="447"/>
                  </a:cubicBezTo>
                  <a:cubicBezTo>
                    <a:pt x="557" y="447"/>
                    <a:pt x="622" y="433"/>
                    <a:pt x="622" y="433"/>
                  </a:cubicBezTo>
                  <a:lnTo>
                    <a:pt x="354" y="204"/>
                  </a:lnTo>
                  <a:lnTo>
                    <a:pt x="405" y="15"/>
                  </a:lnTo>
                  <a:lnTo>
                    <a:pt x="113" y="0"/>
                  </a:lnTo>
                  <a:close/>
                </a:path>
              </a:pathLst>
            </a:custGeom>
            <a:solidFill>
              <a:srgbClr val="F5A5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78;p49">
              <a:extLst>
                <a:ext uri="{FF2B5EF4-FFF2-40B4-BE49-F238E27FC236}">
                  <a16:creationId xmlns:a16="http://schemas.microsoft.com/office/drawing/2014/main" id="{406EA014-AE90-4A52-B3B9-0DFD74A658A8}"/>
                </a:ext>
              </a:extLst>
            </p:cNvPr>
            <p:cNvSpPr/>
            <p:nvPr/>
          </p:nvSpPr>
          <p:spPr>
            <a:xfrm>
              <a:off x="1361397" y="4431399"/>
              <a:ext cx="273390" cy="100422"/>
            </a:xfrm>
            <a:custGeom>
              <a:avLst/>
              <a:gdLst/>
              <a:ahLst/>
              <a:cxnLst/>
              <a:rect l="l" t="t" r="r" b="b"/>
              <a:pathLst>
                <a:path w="814" h="299" extrusionOk="0">
                  <a:moveTo>
                    <a:pt x="150" y="0"/>
                  </a:moveTo>
                  <a:cubicBezTo>
                    <a:pt x="113" y="0"/>
                    <a:pt x="89" y="6"/>
                    <a:pt x="89" y="6"/>
                  </a:cubicBezTo>
                  <a:cubicBezTo>
                    <a:pt x="89" y="6"/>
                    <a:pt x="0" y="219"/>
                    <a:pt x="40" y="271"/>
                  </a:cubicBezTo>
                  <a:cubicBezTo>
                    <a:pt x="94" y="284"/>
                    <a:pt x="317" y="298"/>
                    <a:pt x="509" y="298"/>
                  </a:cubicBezTo>
                  <a:cubicBezTo>
                    <a:pt x="672" y="298"/>
                    <a:pt x="814" y="288"/>
                    <a:pt x="814" y="259"/>
                  </a:cubicBezTo>
                  <a:cubicBezTo>
                    <a:pt x="774" y="195"/>
                    <a:pt x="634" y="170"/>
                    <a:pt x="634" y="170"/>
                  </a:cubicBezTo>
                  <a:lnTo>
                    <a:pt x="634" y="170"/>
                  </a:lnTo>
                  <a:cubicBezTo>
                    <a:pt x="634" y="170"/>
                    <a:pt x="661" y="195"/>
                    <a:pt x="634" y="195"/>
                  </a:cubicBezTo>
                  <a:cubicBezTo>
                    <a:pt x="622" y="195"/>
                    <a:pt x="611" y="196"/>
                    <a:pt x="600" y="196"/>
                  </a:cubicBezTo>
                  <a:cubicBezTo>
                    <a:pt x="440" y="196"/>
                    <a:pt x="399" y="114"/>
                    <a:pt x="305" y="42"/>
                  </a:cubicBezTo>
                  <a:cubicBezTo>
                    <a:pt x="251" y="8"/>
                    <a:pt x="192" y="0"/>
                    <a:pt x="150" y="0"/>
                  </a:cubicBezTo>
                  <a:close/>
                </a:path>
              </a:pathLst>
            </a:custGeom>
            <a:solidFill>
              <a:srgbClr val="00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79;p49">
              <a:extLst>
                <a:ext uri="{FF2B5EF4-FFF2-40B4-BE49-F238E27FC236}">
                  <a16:creationId xmlns:a16="http://schemas.microsoft.com/office/drawing/2014/main" id="{25593A15-B24F-4819-9AD5-B586045E09B1}"/>
                </a:ext>
              </a:extLst>
            </p:cNvPr>
            <p:cNvSpPr/>
            <p:nvPr/>
          </p:nvSpPr>
          <p:spPr>
            <a:xfrm>
              <a:off x="1386922" y="3367402"/>
              <a:ext cx="456434" cy="1005229"/>
            </a:xfrm>
            <a:custGeom>
              <a:avLst/>
              <a:gdLst/>
              <a:ahLst/>
              <a:cxnLst/>
              <a:rect l="l" t="t" r="r" b="b"/>
              <a:pathLst>
                <a:path w="1359" h="2993" extrusionOk="0">
                  <a:moveTo>
                    <a:pt x="585" y="0"/>
                  </a:moveTo>
                  <a:cubicBezTo>
                    <a:pt x="573" y="77"/>
                    <a:pt x="546" y="165"/>
                    <a:pt x="521" y="265"/>
                  </a:cubicBezTo>
                  <a:cubicBezTo>
                    <a:pt x="573" y="469"/>
                    <a:pt x="521" y="661"/>
                    <a:pt x="369" y="750"/>
                  </a:cubicBezTo>
                  <a:cubicBezTo>
                    <a:pt x="317" y="914"/>
                    <a:pt x="253" y="1054"/>
                    <a:pt x="205" y="1155"/>
                  </a:cubicBezTo>
                  <a:cubicBezTo>
                    <a:pt x="141" y="1319"/>
                    <a:pt x="89" y="1535"/>
                    <a:pt x="77" y="1712"/>
                  </a:cubicBezTo>
                  <a:cubicBezTo>
                    <a:pt x="52" y="2044"/>
                    <a:pt x="1" y="2906"/>
                    <a:pt x="1" y="2945"/>
                  </a:cubicBezTo>
                  <a:cubicBezTo>
                    <a:pt x="132" y="2983"/>
                    <a:pt x="229" y="2992"/>
                    <a:pt x="294" y="2992"/>
                  </a:cubicBezTo>
                  <a:cubicBezTo>
                    <a:pt x="361" y="2992"/>
                    <a:pt x="393" y="2982"/>
                    <a:pt x="393" y="2982"/>
                  </a:cubicBezTo>
                  <a:cubicBezTo>
                    <a:pt x="393" y="2982"/>
                    <a:pt x="1359" y="610"/>
                    <a:pt x="1106" y="293"/>
                  </a:cubicBezTo>
                  <a:cubicBezTo>
                    <a:pt x="1003" y="177"/>
                    <a:pt x="802" y="89"/>
                    <a:pt x="585" y="0"/>
                  </a:cubicBezTo>
                  <a:close/>
                </a:path>
              </a:pathLst>
            </a:custGeom>
            <a:solidFill>
              <a:srgbClr val="E271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80;p49">
              <a:extLst>
                <a:ext uri="{FF2B5EF4-FFF2-40B4-BE49-F238E27FC236}">
                  <a16:creationId xmlns:a16="http://schemas.microsoft.com/office/drawing/2014/main" id="{6434E1B7-1756-4C4F-AFBF-0F77FB4CAFAE}"/>
                </a:ext>
              </a:extLst>
            </p:cNvPr>
            <p:cNvSpPr/>
            <p:nvPr/>
          </p:nvSpPr>
          <p:spPr>
            <a:xfrm>
              <a:off x="1800025" y="4351465"/>
              <a:ext cx="205210" cy="150465"/>
            </a:xfrm>
            <a:custGeom>
              <a:avLst/>
              <a:gdLst/>
              <a:ahLst/>
              <a:cxnLst/>
              <a:rect l="l" t="t" r="r" b="b"/>
              <a:pathLst>
                <a:path w="611" h="448" extrusionOk="0">
                  <a:moveTo>
                    <a:pt x="105" y="0"/>
                  </a:moveTo>
                  <a:lnTo>
                    <a:pt x="1" y="396"/>
                  </a:lnTo>
                  <a:cubicBezTo>
                    <a:pt x="1" y="396"/>
                    <a:pt x="49" y="393"/>
                    <a:pt x="111" y="393"/>
                  </a:cubicBezTo>
                  <a:cubicBezTo>
                    <a:pt x="192" y="393"/>
                    <a:pt x="295" y="398"/>
                    <a:pt x="345" y="420"/>
                  </a:cubicBezTo>
                  <a:cubicBezTo>
                    <a:pt x="380" y="441"/>
                    <a:pt x="429" y="447"/>
                    <a:pt x="475" y="447"/>
                  </a:cubicBezTo>
                  <a:cubicBezTo>
                    <a:pt x="545" y="447"/>
                    <a:pt x="610" y="433"/>
                    <a:pt x="610" y="433"/>
                  </a:cubicBezTo>
                  <a:lnTo>
                    <a:pt x="345" y="204"/>
                  </a:lnTo>
                  <a:lnTo>
                    <a:pt x="409" y="15"/>
                  </a:lnTo>
                  <a:lnTo>
                    <a:pt x="105" y="0"/>
                  </a:lnTo>
                  <a:close/>
                </a:path>
              </a:pathLst>
            </a:custGeom>
            <a:solidFill>
              <a:srgbClr val="F5A5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81;p49">
              <a:extLst>
                <a:ext uri="{FF2B5EF4-FFF2-40B4-BE49-F238E27FC236}">
                  <a16:creationId xmlns:a16="http://schemas.microsoft.com/office/drawing/2014/main" id="{389272E1-252A-4AAD-89F2-431A672A211D}"/>
                </a:ext>
              </a:extLst>
            </p:cNvPr>
            <p:cNvSpPr/>
            <p:nvPr/>
          </p:nvSpPr>
          <p:spPr>
            <a:xfrm>
              <a:off x="1778866" y="4431399"/>
              <a:ext cx="275069" cy="100422"/>
            </a:xfrm>
            <a:custGeom>
              <a:avLst/>
              <a:gdLst/>
              <a:ahLst/>
              <a:cxnLst/>
              <a:rect l="l" t="t" r="r" b="b"/>
              <a:pathLst>
                <a:path w="819" h="299" extrusionOk="0">
                  <a:moveTo>
                    <a:pt x="164" y="0"/>
                  </a:moveTo>
                  <a:cubicBezTo>
                    <a:pt x="128" y="0"/>
                    <a:pt x="104" y="6"/>
                    <a:pt x="104" y="6"/>
                  </a:cubicBezTo>
                  <a:cubicBezTo>
                    <a:pt x="104" y="6"/>
                    <a:pt x="0" y="219"/>
                    <a:pt x="40" y="271"/>
                  </a:cubicBezTo>
                  <a:cubicBezTo>
                    <a:pt x="101" y="284"/>
                    <a:pt x="326" y="298"/>
                    <a:pt x="518" y="298"/>
                  </a:cubicBezTo>
                  <a:cubicBezTo>
                    <a:pt x="680" y="298"/>
                    <a:pt x="819" y="288"/>
                    <a:pt x="813" y="259"/>
                  </a:cubicBezTo>
                  <a:cubicBezTo>
                    <a:pt x="789" y="195"/>
                    <a:pt x="637" y="170"/>
                    <a:pt x="637" y="170"/>
                  </a:cubicBezTo>
                  <a:lnTo>
                    <a:pt x="637" y="170"/>
                  </a:lnTo>
                  <a:cubicBezTo>
                    <a:pt x="637" y="170"/>
                    <a:pt x="661" y="195"/>
                    <a:pt x="637" y="195"/>
                  </a:cubicBezTo>
                  <a:cubicBezTo>
                    <a:pt x="625" y="195"/>
                    <a:pt x="615" y="196"/>
                    <a:pt x="604" y="196"/>
                  </a:cubicBezTo>
                  <a:cubicBezTo>
                    <a:pt x="452" y="196"/>
                    <a:pt x="414" y="114"/>
                    <a:pt x="320" y="42"/>
                  </a:cubicBezTo>
                  <a:cubicBezTo>
                    <a:pt x="264" y="8"/>
                    <a:pt x="206" y="0"/>
                    <a:pt x="164" y="0"/>
                  </a:cubicBezTo>
                  <a:close/>
                </a:path>
              </a:pathLst>
            </a:custGeom>
            <a:solidFill>
              <a:srgbClr val="00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82;p49">
              <a:extLst>
                <a:ext uri="{FF2B5EF4-FFF2-40B4-BE49-F238E27FC236}">
                  <a16:creationId xmlns:a16="http://schemas.microsoft.com/office/drawing/2014/main" id="{9FAD9829-6086-4FB2-B478-94BC7EDF617D}"/>
                </a:ext>
              </a:extLst>
            </p:cNvPr>
            <p:cNvSpPr/>
            <p:nvPr/>
          </p:nvSpPr>
          <p:spPr>
            <a:xfrm>
              <a:off x="1164922" y="3258248"/>
              <a:ext cx="1104979" cy="1114383"/>
            </a:xfrm>
            <a:custGeom>
              <a:avLst/>
              <a:gdLst/>
              <a:ahLst/>
              <a:cxnLst/>
              <a:rect l="l" t="t" r="r" b="b"/>
              <a:pathLst>
                <a:path w="3290" h="3318" extrusionOk="0">
                  <a:moveTo>
                    <a:pt x="1081" y="1"/>
                  </a:moveTo>
                  <a:cubicBezTo>
                    <a:pt x="672" y="1"/>
                    <a:pt x="193" y="45"/>
                    <a:pt x="193" y="45"/>
                  </a:cubicBezTo>
                  <a:cubicBezTo>
                    <a:pt x="193" y="45"/>
                    <a:pt x="1" y="530"/>
                    <a:pt x="409" y="858"/>
                  </a:cubicBezTo>
                  <a:cubicBezTo>
                    <a:pt x="802" y="1187"/>
                    <a:pt x="1523" y="1139"/>
                    <a:pt x="1791" y="1163"/>
                  </a:cubicBezTo>
                  <a:cubicBezTo>
                    <a:pt x="2044" y="1187"/>
                    <a:pt x="2209" y="1251"/>
                    <a:pt x="2209" y="1251"/>
                  </a:cubicBezTo>
                  <a:cubicBezTo>
                    <a:pt x="2209" y="1251"/>
                    <a:pt x="2020" y="1708"/>
                    <a:pt x="1996" y="2037"/>
                  </a:cubicBezTo>
                  <a:cubicBezTo>
                    <a:pt x="1968" y="2369"/>
                    <a:pt x="1932" y="3231"/>
                    <a:pt x="1932" y="3270"/>
                  </a:cubicBezTo>
                  <a:cubicBezTo>
                    <a:pt x="2055" y="3308"/>
                    <a:pt x="2152" y="3317"/>
                    <a:pt x="2219" y="3317"/>
                  </a:cubicBezTo>
                  <a:cubicBezTo>
                    <a:pt x="2288" y="3317"/>
                    <a:pt x="2324" y="3307"/>
                    <a:pt x="2324" y="3307"/>
                  </a:cubicBezTo>
                  <a:cubicBezTo>
                    <a:pt x="2324" y="3307"/>
                    <a:pt x="3290" y="935"/>
                    <a:pt x="3022" y="618"/>
                  </a:cubicBezTo>
                  <a:cubicBezTo>
                    <a:pt x="2717" y="301"/>
                    <a:pt x="1575" y="45"/>
                    <a:pt x="1575" y="45"/>
                  </a:cubicBezTo>
                  <a:cubicBezTo>
                    <a:pt x="1474" y="12"/>
                    <a:pt x="1286" y="1"/>
                    <a:pt x="1081" y="1"/>
                  </a:cubicBezTo>
                  <a:close/>
                </a:path>
              </a:pathLst>
            </a:custGeom>
            <a:solidFill>
              <a:srgbClr val="E271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83;p49">
              <a:extLst>
                <a:ext uri="{FF2B5EF4-FFF2-40B4-BE49-F238E27FC236}">
                  <a16:creationId xmlns:a16="http://schemas.microsoft.com/office/drawing/2014/main" id="{7C7C4C77-EE51-4C2B-950A-78CCC403CE4F}"/>
                </a:ext>
              </a:extLst>
            </p:cNvPr>
            <p:cNvSpPr/>
            <p:nvPr/>
          </p:nvSpPr>
          <p:spPr>
            <a:xfrm>
              <a:off x="1374832" y="2207349"/>
              <a:ext cx="289511" cy="440312"/>
            </a:xfrm>
            <a:custGeom>
              <a:avLst/>
              <a:gdLst/>
              <a:ahLst/>
              <a:cxnLst/>
              <a:rect l="l" t="t" r="r" b="b"/>
              <a:pathLst>
                <a:path w="862" h="1311" extrusionOk="0">
                  <a:moveTo>
                    <a:pt x="541" y="0"/>
                  </a:moveTo>
                  <a:cubicBezTo>
                    <a:pt x="318" y="0"/>
                    <a:pt x="30" y="169"/>
                    <a:pt x="12" y="357"/>
                  </a:cubicBezTo>
                  <a:cubicBezTo>
                    <a:pt x="0" y="625"/>
                    <a:pt x="213" y="1310"/>
                    <a:pt x="213" y="1310"/>
                  </a:cubicBezTo>
                  <a:lnTo>
                    <a:pt x="722" y="1283"/>
                  </a:lnTo>
                  <a:cubicBezTo>
                    <a:pt x="722" y="1283"/>
                    <a:pt x="621" y="778"/>
                    <a:pt x="658" y="750"/>
                  </a:cubicBezTo>
                  <a:cubicBezTo>
                    <a:pt x="697" y="714"/>
                    <a:pt x="746" y="750"/>
                    <a:pt x="798" y="662"/>
                  </a:cubicBezTo>
                  <a:cubicBezTo>
                    <a:pt x="862" y="446"/>
                    <a:pt x="734" y="65"/>
                    <a:pt x="734" y="65"/>
                  </a:cubicBezTo>
                  <a:cubicBezTo>
                    <a:pt x="686" y="20"/>
                    <a:pt x="617" y="0"/>
                    <a:pt x="541" y="0"/>
                  </a:cubicBezTo>
                  <a:close/>
                </a:path>
              </a:pathLst>
            </a:custGeom>
            <a:solidFill>
              <a:srgbClr val="F5A5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84;p49">
              <a:extLst>
                <a:ext uri="{FF2B5EF4-FFF2-40B4-BE49-F238E27FC236}">
                  <a16:creationId xmlns:a16="http://schemas.microsoft.com/office/drawing/2014/main" id="{C5A39FF3-0ACF-48CB-89D2-E9E6C69D5A6A}"/>
                </a:ext>
              </a:extLst>
            </p:cNvPr>
            <p:cNvSpPr/>
            <p:nvPr/>
          </p:nvSpPr>
          <p:spPr>
            <a:xfrm>
              <a:off x="1211942" y="2714830"/>
              <a:ext cx="503790" cy="571970"/>
            </a:xfrm>
            <a:custGeom>
              <a:avLst/>
              <a:gdLst/>
              <a:ahLst/>
              <a:cxnLst/>
              <a:rect l="l" t="t" r="r" b="b"/>
              <a:pathLst>
                <a:path w="1500" h="1703" extrusionOk="0">
                  <a:moveTo>
                    <a:pt x="305" y="0"/>
                  </a:moveTo>
                  <a:lnTo>
                    <a:pt x="305" y="0"/>
                  </a:lnTo>
                  <a:cubicBezTo>
                    <a:pt x="305" y="1"/>
                    <a:pt x="345" y="357"/>
                    <a:pt x="1" y="1691"/>
                  </a:cubicBezTo>
                  <a:cubicBezTo>
                    <a:pt x="105" y="1699"/>
                    <a:pt x="215" y="1703"/>
                    <a:pt x="327" y="1703"/>
                  </a:cubicBezTo>
                  <a:cubicBezTo>
                    <a:pt x="844" y="1703"/>
                    <a:pt x="1383" y="1627"/>
                    <a:pt x="1383" y="1627"/>
                  </a:cubicBezTo>
                  <a:cubicBezTo>
                    <a:pt x="1383" y="1487"/>
                    <a:pt x="1246" y="1206"/>
                    <a:pt x="1246" y="1206"/>
                  </a:cubicBezTo>
                  <a:cubicBezTo>
                    <a:pt x="1423" y="942"/>
                    <a:pt x="1499" y="92"/>
                    <a:pt x="1499" y="92"/>
                  </a:cubicBezTo>
                  <a:lnTo>
                    <a:pt x="305" y="0"/>
                  </a:lnTo>
                  <a:close/>
                </a:path>
              </a:pathLst>
            </a:custGeom>
            <a:solidFill>
              <a:srgbClr val="336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85;p49">
              <a:extLst>
                <a:ext uri="{FF2B5EF4-FFF2-40B4-BE49-F238E27FC236}">
                  <a16:creationId xmlns:a16="http://schemas.microsoft.com/office/drawing/2014/main" id="{A31499AB-25C4-479D-9306-B1791F468187}"/>
                </a:ext>
              </a:extLst>
            </p:cNvPr>
            <p:cNvSpPr/>
            <p:nvPr/>
          </p:nvSpPr>
          <p:spPr>
            <a:xfrm>
              <a:off x="1514883" y="2553282"/>
              <a:ext cx="912532" cy="527300"/>
            </a:xfrm>
            <a:custGeom>
              <a:avLst/>
              <a:gdLst/>
              <a:ahLst/>
              <a:cxnLst/>
              <a:rect l="l" t="t" r="r" b="b"/>
              <a:pathLst>
                <a:path w="2717" h="1570" extrusionOk="0">
                  <a:moveTo>
                    <a:pt x="335" y="0"/>
                  </a:moveTo>
                  <a:cubicBezTo>
                    <a:pt x="331" y="0"/>
                    <a:pt x="329" y="0"/>
                    <a:pt x="329" y="0"/>
                  </a:cubicBezTo>
                  <a:cubicBezTo>
                    <a:pt x="329" y="0"/>
                    <a:pt x="165" y="12"/>
                    <a:pt x="89" y="177"/>
                  </a:cubicBezTo>
                  <a:cubicBezTo>
                    <a:pt x="0" y="344"/>
                    <a:pt x="293" y="1410"/>
                    <a:pt x="634" y="1563"/>
                  </a:cubicBezTo>
                  <a:cubicBezTo>
                    <a:pt x="660" y="1567"/>
                    <a:pt x="687" y="1569"/>
                    <a:pt x="715" y="1569"/>
                  </a:cubicBezTo>
                  <a:cubicBezTo>
                    <a:pt x="1235" y="1569"/>
                    <a:pt x="2068" y="838"/>
                    <a:pt x="2068" y="838"/>
                  </a:cubicBezTo>
                  <a:cubicBezTo>
                    <a:pt x="2068" y="838"/>
                    <a:pt x="2297" y="813"/>
                    <a:pt x="2501" y="774"/>
                  </a:cubicBezTo>
                  <a:cubicBezTo>
                    <a:pt x="2717" y="725"/>
                    <a:pt x="2653" y="469"/>
                    <a:pt x="2629" y="421"/>
                  </a:cubicBezTo>
                  <a:cubicBezTo>
                    <a:pt x="2619" y="403"/>
                    <a:pt x="2555" y="398"/>
                    <a:pt x="2474" y="398"/>
                  </a:cubicBezTo>
                  <a:cubicBezTo>
                    <a:pt x="2312" y="398"/>
                    <a:pt x="2080" y="421"/>
                    <a:pt x="2080" y="421"/>
                  </a:cubicBezTo>
                  <a:cubicBezTo>
                    <a:pt x="1764" y="481"/>
                    <a:pt x="902" y="954"/>
                    <a:pt x="902" y="954"/>
                  </a:cubicBezTo>
                  <a:cubicBezTo>
                    <a:pt x="902" y="954"/>
                    <a:pt x="698" y="329"/>
                    <a:pt x="585" y="165"/>
                  </a:cubicBezTo>
                  <a:cubicBezTo>
                    <a:pt x="483" y="10"/>
                    <a:pt x="363" y="0"/>
                    <a:pt x="335" y="0"/>
                  </a:cubicBezTo>
                  <a:close/>
                </a:path>
              </a:pathLst>
            </a:custGeom>
            <a:solidFill>
              <a:srgbClr val="F5A5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86;p49">
              <a:extLst>
                <a:ext uri="{FF2B5EF4-FFF2-40B4-BE49-F238E27FC236}">
                  <a16:creationId xmlns:a16="http://schemas.microsoft.com/office/drawing/2014/main" id="{3A2CACE1-1E1A-4F32-8F9C-67C28ABC4932}"/>
                </a:ext>
              </a:extLst>
            </p:cNvPr>
            <p:cNvSpPr/>
            <p:nvPr/>
          </p:nvSpPr>
          <p:spPr>
            <a:xfrm>
              <a:off x="2295075" y="2702403"/>
              <a:ext cx="110834" cy="17801"/>
            </a:xfrm>
            <a:custGeom>
              <a:avLst/>
              <a:gdLst/>
              <a:ahLst/>
              <a:cxnLst/>
              <a:rect l="l" t="t" r="r" b="b"/>
              <a:pathLst>
                <a:path w="330" h="53" extrusionOk="0">
                  <a:moveTo>
                    <a:pt x="1" y="1"/>
                  </a:moveTo>
                  <a:lnTo>
                    <a:pt x="1" y="53"/>
                  </a:lnTo>
                  <a:lnTo>
                    <a:pt x="330" y="37"/>
                  </a:lnTo>
                  <a:lnTo>
                    <a:pt x="330" y="1"/>
                  </a:ln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87;p49">
              <a:extLst>
                <a:ext uri="{FF2B5EF4-FFF2-40B4-BE49-F238E27FC236}">
                  <a16:creationId xmlns:a16="http://schemas.microsoft.com/office/drawing/2014/main" id="{13DE6515-3D8C-41A1-AE1F-EDE26D98EFE5}"/>
                </a:ext>
              </a:extLst>
            </p:cNvPr>
            <p:cNvSpPr/>
            <p:nvPr/>
          </p:nvSpPr>
          <p:spPr>
            <a:xfrm>
              <a:off x="2307502" y="2728264"/>
              <a:ext cx="102773" cy="21831"/>
            </a:xfrm>
            <a:custGeom>
              <a:avLst/>
              <a:gdLst/>
              <a:ahLst/>
              <a:cxnLst/>
              <a:rect l="l" t="t" r="r" b="b"/>
              <a:pathLst>
                <a:path w="306" h="65" extrusionOk="0">
                  <a:moveTo>
                    <a:pt x="305" y="0"/>
                  </a:moveTo>
                  <a:lnTo>
                    <a:pt x="1" y="12"/>
                  </a:lnTo>
                  <a:lnTo>
                    <a:pt x="13" y="64"/>
                  </a:lnTo>
                  <a:lnTo>
                    <a:pt x="305" y="52"/>
                  </a:lnTo>
                  <a:lnTo>
                    <a:pt x="305" y="0"/>
                  </a:ln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88;p49">
              <a:extLst>
                <a:ext uri="{FF2B5EF4-FFF2-40B4-BE49-F238E27FC236}">
                  <a16:creationId xmlns:a16="http://schemas.microsoft.com/office/drawing/2014/main" id="{6E69B16E-3CCD-467F-AF74-176367F17B62}"/>
                </a:ext>
              </a:extLst>
            </p:cNvPr>
            <p:cNvSpPr/>
            <p:nvPr/>
          </p:nvSpPr>
          <p:spPr>
            <a:xfrm>
              <a:off x="2324966" y="2761850"/>
              <a:ext cx="80942" cy="13770"/>
            </a:xfrm>
            <a:custGeom>
              <a:avLst/>
              <a:gdLst/>
              <a:ahLst/>
              <a:cxnLst/>
              <a:rect l="l" t="t" r="r" b="b"/>
              <a:pathLst>
                <a:path w="241" h="41" extrusionOk="0">
                  <a:moveTo>
                    <a:pt x="0" y="1"/>
                  </a:moveTo>
                  <a:lnTo>
                    <a:pt x="0" y="40"/>
                  </a:lnTo>
                  <a:lnTo>
                    <a:pt x="241" y="40"/>
                  </a:lnTo>
                  <a:lnTo>
                    <a:pt x="241" y="1"/>
                  </a:ln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89;p49">
              <a:extLst>
                <a:ext uri="{FF2B5EF4-FFF2-40B4-BE49-F238E27FC236}">
                  <a16:creationId xmlns:a16="http://schemas.microsoft.com/office/drawing/2014/main" id="{AC4820C3-7CB2-41DB-8542-7FDE9237DEFB}"/>
                </a:ext>
              </a:extLst>
            </p:cNvPr>
            <p:cNvSpPr/>
            <p:nvPr/>
          </p:nvSpPr>
          <p:spPr>
            <a:xfrm>
              <a:off x="2337057" y="2787375"/>
              <a:ext cx="51722" cy="13770"/>
            </a:xfrm>
            <a:custGeom>
              <a:avLst/>
              <a:gdLst/>
              <a:ahLst/>
              <a:cxnLst/>
              <a:rect l="l" t="t" r="r" b="b"/>
              <a:pathLst>
                <a:path w="154" h="41" extrusionOk="0">
                  <a:moveTo>
                    <a:pt x="1" y="1"/>
                  </a:moveTo>
                  <a:lnTo>
                    <a:pt x="13" y="40"/>
                  </a:lnTo>
                  <a:lnTo>
                    <a:pt x="153" y="40"/>
                  </a:lnTo>
                  <a:lnTo>
                    <a:pt x="153" y="1"/>
                  </a:ln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790;p49">
              <a:extLst>
                <a:ext uri="{FF2B5EF4-FFF2-40B4-BE49-F238E27FC236}">
                  <a16:creationId xmlns:a16="http://schemas.microsoft.com/office/drawing/2014/main" id="{59683165-1465-419D-B1E4-DA2A92CC5FC7}"/>
                </a:ext>
              </a:extLst>
            </p:cNvPr>
            <p:cNvSpPr/>
            <p:nvPr/>
          </p:nvSpPr>
          <p:spPr>
            <a:xfrm>
              <a:off x="1774500" y="2902910"/>
              <a:ext cx="55753" cy="110834"/>
            </a:xfrm>
            <a:custGeom>
              <a:avLst/>
              <a:gdLst/>
              <a:ahLst/>
              <a:cxnLst/>
              <a:rect l="l" t="t" r="r" b="b"/>
              <a:pathLst>
                <a:path w="166" h="330" extrusionOk="0">
                  <a:moveTo>
                    <a:pt x="117" y="1"/>
                  </a:moveTo>
                  <a:cubicBezTo>
                    <a:pt x="117" y="37"/>
                    <a:pt x="89" y="202"/>
                    <a:pt x="1" y="305"/>
                  </a:cubicBezTo>
                  <a:lnTo>
                    <a:pt x="28" y="330"/>
                  </a:lnTo>
                  <a:cubicBezTo>
                    <a:pt x="89" y="266"/>
                    <a:pt x="129" y="190"/>
                    <a:pt x="141" y="114"/>
                  </a:cubicBezTo>
                  <a:cubicBezTo>
                    <a:pt x="153" y="50"/>
                    <a:pt x="165" y="1"/>
                    <a:pt x="165" y="1"/>
                  </a:cubicBez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791;p49">
              <a:extLst>
                <a:ext uri="{FF2B5EF4-FFF2-40B4-BE49-F238E27FC236}">
                  <a16:creationId xmlns:a16="http://schemas.microsoft.com/office/drawing/2014/main" id="{098813B2-B207-41FC-9A85-00D323842DFE}"/>
                </a:ext>
              </a:extLst>
            </p:cNvPr>
            <p:cNvSpPr/>
            <p:nvPr/>
          </p:nvSpPr>
          <p:spPr>
            <a:xfrm>
              <a:off x="1455437" y="2544886"/>
              <a:ext cx="328471" cy="256261"/>
            </a:xfrm>
            <a:custGeom>
              <a:avLst/>
              <a:gdLst/>
              <a:ahLst/>
              <a:cxnLst/>
              <a:rect l="l" t="t" r="r" b="b"/>
              <a:pathLst>
                <a:path w="978" h="763" extrusionOk="0">
                  <a:moveTo>
                    <a:pt x="524" y="0"/>
                  </a:moveTo>
                  <a:cubicBezTo>
                    <a:pt x="477" y="0"/>
                    <a:pt x="445" y="13"/>
                    <a:pt x="445" y="13"/>
                  </a:cubicBezTo>
                  <a:cubicBezTo>
                    <a:pt x="445" y="13"/>
                    <a:pt x="1" y="735"/>
                    <a:pt x="317" y="762"/>
                  </a:cubicBezTo>
                  <a:cubicBezTo>
                    <a:pt x="325" y="763"/>
                    <a:pt x="333" y="763"/>
                    <a:pt x="341" y="763"/>
                  </a:cubicBezTo>
                  <a:cubicBezTo>
                    <a:pt x="651" y="763"/>
                    <a:pt x="978" y="533"/>
                    <a:pt x="963" y="506"/>
                  </a:cubicBezTo>
                  <a:cubicBezTo>
                    <a:pt x="939" y="482"/>
                    <a:pt x="826" y="153"/>
                    <a:pt x="698" y="65"/>
                  </a:cubicBezTo>
                  <a:cubicBezTo>
                    <a:pt x="634" y="13"/>
                    <a:pt x="571" y="0"/>
                    <a:pt x="524" y="0"/>
                  </a:cubicBezTo>
                  <a:close/>
                </a:path>
              </a:pathLst>
            </a:custGeom>
            <a:solidFill>
              <a:srgbClr val="336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792;p49">
              <a:extLst>
                <a:ext uri="{FF2B5EF4-FFF2-40B4-BE49-F238E27FC236}">
                  <a16:creationId xmlns:a16="http://schemas.microsoft.com/office/drawing/2014/main" id="{669CE041-B41C-4C6B-81EE-DE7790DAF0DD}"/>
                </a:ext>
              </a:extLst>
            </p:cNvPr>
            <p:cNvSpPr/>
            <p:nvPr/>
          </p:nvSpPr>
          <p:spPr>
            <a:xfrm>
              <a:off x="1046365" y="2100882"/>
              <a:ext cx="622349" cy="1093560"/>
            </a:xfrm>
            <a:custGeom>
              <a:avLst/>
              <a:gdLst/>
              <a:ahLst/>
              <a:cxnLst/>
              <a:rect l="l" t="t" r="r" b="b"/>
              <a:pathLst>
                <a:path w="1853" h="3256" extrusionOk="0">
                  <a:moveTo>
                    <a:pt x="1229" y="1"/>
                  </a:moveTo>
                  <a:cubicBezTo>
                    <a:pt x="1214" y="1"/>
                    <a:pt x="1206" y="1"/>
                    <a:pt x="1206" y="1"/>
                  </a:cubicBezTo>
                  <a:cubicBezTo>
                    <a:pt x="1054" y="29"/>
                    <a:pt x="862" y="117"/>
                    <a:pt x="774" y="321"/>
                  </a:cubicBezTo>
                  <a:cubicBezTo>
                    <a:pt x="698" y="522"/>
                    <a:pt x="734" y="686"/>
                    <a:pt x="674" y="1107"/>
                  </a:cubicBezTo>
                  <a:cubicBezTo>
                    <a:pt x="610" y="1539"/>
                    <a:pt x="0" y="2033"/>
                    <a:pt x="113" y="2578"/>
                  </a:cubicBezTo>
                  <a:cubicBezTo>
                    <a:pt x="214" y="3006"/>
                    <a:pt x="540" y="3256"/>
                    <a:pt x="941" y="3256"/>
                  </a:cubicBezTo>
                  <a:cubicBezTo>
                    <a:pt x="1051" y="3256"/>
                    <a:pt x="1165" y="3237"/>
                    <a:pt x="1283" y="3199"/>
                  </a:cubicBezTo>
                  <a:cubicBezTo>
                    <a:pt x="1828" y="3010"/>
                    <a:pt x="1840" y="2681"/>
                    <a:pt x="1688" y="2313"/>
                  </a:cubicBezTo>
                  <a:cubicBezTo>
                    <a:pt x="1523" y="1932"/>
                    <a:pt x="1663" y="1868"/>
                    <a:pt x="1712" y="1551"/>
                  </a:cubicBezTo>
                  <a:cubicBezTo>
                    <a:pt x="1776" y="1219"/>
                    <a:pt x="1471" y="1207"/>
                    <a:pt x="1447" y="930"/>
                  </a:cubicBezTo>
                  <a:cubicBezTo>
                    <a:pt x="1420" y="662"/>
                    <a:pt x="1852" y="549"/>
                    <a:pt x="1724" y="269"/>
                  </a:cubicBezTo>
                  <a:cubicBezTo>
                    <a:pt x="1617" y="19"/>
                    <a:pt x="1313" y="1"/>
                    <a:pt x="1229" y="1"/>
                  </a:cubicBezTo>
                  <a:close/>
                </a:path>
              </a:pathLst>
            </a:custGeom>
            <a:solidFill>
              <a:srgbClr val="001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793;p49">
              <a:extLst>
                <a:ext uri="{FF2B5EF4-FFF2-40B4-BE49-F238E27FC236}">
                  <a16:creationId xmlns:a16="http://schemas.microsoft.com/office/drawing/2014/main" id="{F3004F4E-7518-4A5C-9A5B-4AFA228968A4}"/>
                </a:ext>
              </a:extLst>
            </p:cNvPr>
            <p:cNvSpPr/>
            <p:nvPr/>
          </p:nvSpPr>
          <p:spPr>
            <a:xfrm>
              <a:off x="1813459" y="4351465"/>
              <a:ext cx="132329" cy="25861"/>
            </a:xfrm>
            <a:custGeom>
              <a:avLst/>
              <a:gdLst/>
              <a:ahLst/>
              <a:cxnLst/>
              <a:rect l="l" t="t" r="r" b="b"/>
              <a:pathLst>
                <a:path w="394" h="77" extrusionOk="0">
                  <a:moveTo>
                    <a:pt x="1" y="0"/>
                  </a:moveTo>
                  <a:lnTo>
                    <a:pt x="1" y="40"/>
                  </a:lnTo>
                  <a:cubicBezTo>
                    <a:pt x="1" y="40"/>
                    <a:pt x="165" y="64"/>
                    <a:pt x="393" y="76"/>
                  </a:cubicBezTo>
                  <a:lnTo>
                    <a:pt x="393" y="40"/>
                  </a:lnTo>
                  <a:cubicBezTo>
                    <a:pt x="278" y="40"/>
                    <a:pt x="189" y="28"/>
                    <a:pt x="113" y="15"/>
                  </a:cubicBezTo>
                  <a:cubicBezTo>
                    <a:pt x="77" y="15"/>
                    <a:pt x="49" y="0"/>
                    <a:pt x="37" y="0"/>
                  </a:cubicBez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794;p49">
              <a:extLst>
                <a:ext uri="{FF2B5EF4-FFF2-40B4-BE49-F238E27FC236}">
                  <a16:creationId xmlns:a16="http://schemas.microsoft.com/office/drawing/2014/main" id="{8F50EFAB-034A-481E-BE51-87DFC97030BC}"/>
                </a:ext>
              </a:extLst>
            </p:cNvPr>
            <p:cNvSpPr/>
            <p:nvPr/>
          </p:nvSpPr>
          <p:spPr>
            <a:xfrm>
              <a:off x="1906491" y="3563878"/>
              <a:ext cx="171289" cy="122925"/>
            </a:xfrm>
            <a:custGeom>
              <a:avLst/>
              <a:gdLst/>
              <a:ahLst/>
              <a:cxnLst/>
              <a:rect l="l" t="t" r="r" b="b"/>
              <a:pathLst>
                <a:path w="510" h="366" extrusionOk="0">
                  <a:moveTo>
                    <a:pt x="473" y="0"/>
                  </a:moveTo>
                  <a:cubicBezTo>
                    <a:pt x="397" y="152"/>
                    <a:pt x="281" y="241"/>
                    <a:pt x="180" y="277"/>
                  </a:cubicBezTo>
                  <a:cubicBezTo>
                    <a:pt x="129" y="305"/>
                    <a:pt x="77" y="317"/>
                    <a:pt x="52" y="317"/>
                  </a:cubicBezTo>
                  <a:cubicBezTo>
                    <a:pt x="28" y="317"/>
                    <a:pt x="16" y="317"/>
                    <a:pt x="16" y="329"/>
                  </a:cubicBezTo>
                  <a:lnTo>
                    <a:pt x="1" y="329"/>
                  </a:lnTo>
                  <a:lnTo>
                    <a:pt x="1" y="366"/>
                  </a:lnTo>
                  <a:cubicBezTo>
                    <a:pt x="1" y="366"/>
                    <a:pt x="92" y="366"/>
                    <a:pt x="193" y="317"/>
                  </a:cubicBezTo>
                  <a:cubicBezTo>
                    <a:pt x="293" y="277"/>
                    <a:pt x="433" y="189"/>
                    <a:pt x="509" y="12"/>
                  </a:cubicBezTo>
                  <a:lnTo>
                    <a:pt x="473" y="0"/>
                  </a:ln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795;p49">
              <a:extLst>
                <a:ext uri="{FF2B5EF4-FFF2-40B4-BE49-F238E27FC236}">
                  <a16:creationId xmlns:a16="http://schemas.microsoft.com/office/drawing/2014/main" id="{7C361A98-88F6-4E32-A02F-70652FB4949D}"/>
                </a:ext>
              </a:extLst>
            </p:cNvPr>
            <p:cNvSpPr/>
            <p:nvPr/>
          </p:nvSpPr>
          <p:spPr>
            <a:xfrm>
              <a:off x="1727480" y="3674376"/>
              <a:ext cx="86316" cy="822521"/>
            </a:xfrm>
            <a:custGeom>
              <a:avLst/>
              <a:gdLst/>
              <a:ahLst/>
              <a:cxnLst/>
              <a:rect l="l" t="t" r="r" b="b"/>
              <a:pathLst>
                <a:path w="257" h="2449" extrusionOk="0">
                  <a:moveTo>
                    <a:pt x="40" y="0"/>
                  </a:moveTo>
                  <a:cubicBezTo>
                    <a:pt x="28" y="12"/>
                    <a:pt x="1" y="24"/>
                    <a:pt x="1" y="52"/>
                  </a:cubicBezTo>
                  <a:lnTo>
                    <a:pt x="180" y="2412"/>
                  </a:lnTo>
                  <a:cubicBezTo>
                    <a:pt x="180" y="2436"/>
                    <a:pt x="193" y="2449"/>
                    <a:pt x="217" y="2449"/>
                  </a:cubicBezTo>
                  <a:cubicBezTo>
                    <a:pt x="244" y="2449"/>
                    <a:pt x="257" y="2424"/>
                    <a:pt x="257" y="2397"/>
                  </a:cubicBezTo>
                  <a:lnTo>
                    <a:pt x="92" y="37"/>
                  </a:lnTo>
                  <a:cubicBezTo>
                    <a:pt x="92" y="24"/>
                    <a:pt x="65" y="0"/>
                    <a:pt x="40" y="0"/>
                  </a:cubicBezTo>
                  <a:close/>
                </a:path>
              </a:pathLst>
            </a:custGeom>
            <a:solidFill>
              <a:srgbClr val="00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796;p49">
              <a:extLst>
                <a:ext uri="{FF2B5EF4-FFF2-40B4-BE49-F238E27FC236}">
                  <a16:creationId xmlns:a16="http://schemas.microsoft.com/office/drawing/2014/main" id="{B9034F27-1E2E-4ABE-8F42-87543C18DA91}"/>
                </a:ext>
              </a:extLst>
            </p:cNvPr>
            <p:cNvSpPr/>
            <p:nvPr/>
          </p:nvSpPr>
          <p:spPr>
            <a:xfrm>
              <a:off x="1518914" y="3674376"/>
              <a:ext cx="106803" cy="861481"/>
            </a:xfrm>
            <a:custGeom>
              <a:avLst/>
              <a:gdLst/>
              <a:ahLst/>
              <a:cxnLst/>
              <a:rect l="l" t="t" r="r" b="b"/>
              <a:pathLst>
                <a:path w="318" h="2565" extrusionOk="0">
                  <a:moveTo>
                    <a:pt x="52" y="0"/>
                  </a:moveTo>
                  <a:cubicBezTo>
                    <a:pt x="28" y="0"/>
                    <a:pt x="0" y="24"/>
                    <a:pt x="13" y="37"/>
                  </a:cubicBezTo>
                  <a:lnTo>
                    <a:pt x="229" y="2525"/>
                  </a:lnTo>
                  <a:cubicBezTo>
                    <a:pt x="229" y="2537"/>
                    <a:pt x="256" y="2564"/>
                    <a:pt x="281" y="2564"/>
                  </a:cubicBezTo>
                  <a:cubicBezTo>
                    <a:pt x="293" y="2549"/>
                    <a:pt x="317" y="2537"/>
                    <a:pt x="317" y="2513"/>
                  </a:cubicBezTo>
                  <a:lnTo>
                    <a:pt x="89" y="37"/>
                  </a:lnTo>
                  <a:cubicBezTo>
                    <a:pt x="89" y="12"/>
                    <a:pt x="64" y="0"/>
                    <a:pt x="52" y="0"/>
                  </a:cubicBezTo>
                  <a:close/>
                </a:path>
              </a:pathLst>
            </a:custGeom>
            <a:solidFill>
              <a:srgbClr val="00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97;p49">
              <a:extLst>
                <a:ext uri="{FF2B5EF4-FFF2-40B4-BE49-F238E27FC236}">
                  <a16:creationId xmlns:a16="http://schemas.microsoft.com/office/drawing/2014/main" id="{BACF50C9-E9F0-4852-AAFA-E9A5B0159736}"/>
                </a:ext>
              </a:extLst>
            </p:cNvPr>
            <p:cNvSpPr/>
            <p:nvPr/>
          </p:nvSpPr>
          <p:spPr>
            <a:xfrm>
              <a:off x="1071890" y="3674376"/>
              <a:ext cx="102773" cy="861481"/>
            </a:xfrm>
            <a:custGeom>
              <a:avLst/>
              <a:gdLst/>
              <a:ahLst/>
              <a:cxnLst/>
              <a:rect l="l" t="t" r="r" b="b"/>
              <a:pathLst>
                <a:path w="306" h="2565" extrusionOk="0">
                  <a:moveTo>
                    <a:pt x="266" y="0"/>
                  </a:moveTo>
                  <a:cubicBezTo>
                    <a:pt x="241" y="0"/>
                    <a:pt x="217" y="12"/>
                    <a:pt x="217" y="37"/>
                  </a:cubicBezTo>
                  <a:lnTo>
                    <a:pt x="1" y="2513"/>
                  </a:lnTo>
                  <a:cubicBezTo>
                    <a:pt x="1" y="2537"/>
                    <a:pt x="13" y="2549"/>
                    <a:pt x="37" y="2564"/>
                  </a:cubicBezTo>
                  <a:cubicBezTo>
                    <a:pt x="65" y="2564"/>
                    <a:pt x="77" y="2537"/>
                    <a:pt x="77" y="2525"/>
                  </a:cubicBezTo>
                  <a:lnTo>
                    <a:pt x="305" y="37"/>
                  </a:lnTo>
                  <a:cubicBezTo>
                    <a:pt x="305" y="24"/>
                    <a:pt x="293" y="0"/>
                    <a:pt x="266" y="0"/>
                  </a:cubicBezTo>
                  <a:close/>
                </a:path>
              </a:pathLst>
            </a:custGeom>
            <a:solidFill>
              <a:srgbClr val="00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98;p49">
              <a:extLst>
                <a:ext uri="{FF2B5EF4-FFF2-40B4-BE49-F238E27FC236}">
                  <a16:creationId xmlns:a16="http://schemas.microsoft.com/office/drawing/2014/main" id="{05FA602B-28F8-41F3-A042-8C2E61BD06C3}"/>
                </a:ext>
              </a:extLst>
            </p:cNvPr>
            <p:cNvSpPr/>
            <p:nvPr/>
          </p:nvSpPr>
          <p:spPr>
            <a:xfrm>
              <a:off x="948295" y="2859920"/>
              <a:ext cx="694558" cy="840322"/>
            </a:xfrm>
            <a:custGeom>
              <a:avLst/>
              <a:gdLst/>
              <a:ahLst/>
              <a:cxnLst/>
              <a:rect l="l" t="t" r="r" b="b"/>
              <a:pathLst>
                <a:path w="2068" h="2502" extrusionOk="0">
                  <a:moveTo>
                    <a:pt x="140" y="1"/>
                  </a:moveTo>
                  <a:cubicBezTo>
                    <a:pt x="64" y="1"/>
                    <a:pt x="0" y="65"/>
                    <a:pt x="12" y="141"/>
                  </a:cubicBezTo>
                  <a:lnTo>
                    <a:pt x="317" y="2401"/>
                  </a:lnTo>
                  <a:cubicBezTo>
                    <a:pt x="317" y="2462"/>
                    <a:pt x="381" y="2501"/>
                    <a:pt x="445" y="2501"/>
                  </a:cubicBezTo>
                  <a:lnTo>
                    <a:pt x="1928" y="2501"/>
                  </a:lnTo>
                  <a:cubicBezTo>
                    <a:pt x="2004" y="2501"/>
                    <a:pt x="2068" y="2437"/>
                    <a:pt x="2056" y="2361"/>
                  </a:cubicBezTo>
                  <a:lnTo>
                    <a:pt x="1751" y="117"/>
                  </a:lnTo>
                  <a:cubicBezTo>
                    <a:pt x="1739" y="53"/>
                    <a:pt x="1687" y="1"/>
                    <a:pt x="1623" y="1"/>
                  </a:cubicBezTo>
                  <a:close/>
                </a:path>
              </a:pathLst>
            </a:custGeom>
            <a:solidFill>
              <a:srgbClr val="1F3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99;p49">
              <a:extLst>
                <a:ext uri="{FF2B5EF4-FFF2-40B4-BE49-F238E27FC236}">
                  <a16:creationId xmlns:a16="http://schemas.microsoft.com/office/drawing/2014/main" id="{775E0078-AF7E-404B-BE7D-C4C67359CA0E}"/>
                </a:ext>
              </a:extLst>
            </p:cNvPr>
            <p:cNvSpPr/>
            <p:nvPr/>
          </p:nvSpPr>
          <p:spPr>
            <a:xfrm>
              <a:off x="1263328" y="3631386"/>
              <a:ext cx="592457" cy="68851"/>
            </a:xfrm>
            <a:custGeom>
              <a:avLst/>
              <a:gdLst/>
              <a:ahLst/>
              <a:cxnLst/>
              <a:rect l="l" t="t" r="r" b="b"/>
              <a:pathLst>
                <a:path w="1764" h="205" extrusionOk="0">
                  <a:moveTo>
                    <a:pt x="0" y="0"/>
                  </a:moveTo>
                  <a:lnTo>
                    <a:pt x="0" y="204"/>
                  </a:lnTo>
                  <a:lnTo>
                    <a:pt x="1763" y="204"/>
                  </a:lnTo>
                  <a:cubicBezTo>
                    <a:pt x="1763" y="104"/>
                    <a:pt x="1675" y="0"/>
                    <a:pt x="1562" y="0"/>
                  </a:cubicBezTo>
                  <a:close/>
                </a:path>
              </a:pathLst>
            </a:custGeom>
            <a:solidFill>
              <a:srgbClr val="1F3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800;p49">
              <a:extLst>
                <a:ext uri="{FF2B5EF4-FFF2-40B4-BE49-F238E27FC236}">
                  <a16:creationId xmlns:a16="http://schemas.microsoft.com/office/drawing/2014/main" id="{868170DB-0B31-4317-A6DF-87352CD4905B}"/>
                </a:ext>
              </a:extLst>
            </p:cNvPr>
            <p:cNvSpPr/>
            <p:nvPr/>
          </p:nvSpPr>
          <p:spPr>
            <a:xfrm>
              <a:off x="1642508" y="3375462"/>
              <a:ext cx="482295" cy="967949"/>
            </a:xfrm>
            <a:custGeom>
              <a:avLst/>
              <a:gdLst/>
              <a:ahLst/>
              <a:cxnLst/>
              <a:rect l="l" t="t" r="r" b="b"/>
              <a:pathLst>
                <a:path w="1436" h="2882" extrusionOk="0">
                  <a:moveTo>
                    <a:pt x="13" y="1"/>
                  </a:moveTo>
                  <a:lnTo>
                    <a:pt x="1" y="13"/>
                  </a:lnTo>
                  <a:lnTo>
                    <a:pt x="1359" y="470"/>
                  </a:lnTo>
                  <a:cubicBezTo>
                    <a:pt x="1396" y="485"/>
                    <a:pt x="1411" y="509"/>
                    <a:pt x="1411" y="546"/>
                  </a:cubicBezTo>
                  <a:lnTo>
                    <a:pt x="1411" y="573"/>
                  </a:lnTo>
                  <a:lnTo>
                    <a:pt x="775" y="2882"/>
                  </a:lnTo>
                  <a:lnTo>
                    <a:pt x="787" y="2882"/>
                  </a:lnTo>
                  <a:lnTo>
                    <a:pt x="1435" y="573"/>
                  </a:lnTo>
                  <a:lnTo>
                    <a:pt x="1435" y="546"/>
                  </a:lnTo>
                  <a:cubicBezTo>
                    <a:pt x="1435" y="509"/>
                    <a:pt x="1411" y="458"/>
                    <a:pt x="1359" y="445"/>
                  </a:cubicBezTo>
                  <a:lnTo>
                    <a:pt x="13" y="1"/>
                  </a:ln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27106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1873;p72">
            <a:extLst>
              <a:ext uri="{FF2B5EF4-FFF2-40B4-BE49-F238E27FC236}">
                <a16:creationId xmlns:a16="http://schemas.microsoft.com/office/drawing/2014/main" id="{71A23EA6-A89C-4A49-9C49-EAAE7D8E327E}"/>
              </a:ext>
            </a:extLst>
          </p:cNvPr>
          <p:cNvGrpSpPr/>
          <p:nvPr/>
        </p:nvGrpSpPr>
        <p:grpSpPr>
          <a:xfrm>
            <a:off x="255530" y="681610"/>
            <a:ext cx="2898479" cy="3946514"/>
            <a:chOff x="870525" y="540000"/>
            <a:chExt cx="2898479" cy="3946514"/>
          </a:xfrm>
        </p:grpSpPr>
        <p:sp>
          <p:nvSpPr>
            <p:cNvPr id="5" name="Google Shape;1874;p72">
              <a:extLst>
                <a:ext uri="{FF2B5EF4-FFF2-40B4-BE49-F238E27FC236}">
                  <a16:creationId xmlns:a16="http://schemas.microsoft.com/office/drawing/2014/main" id="{8F33CB12-242B-4BA7-A902-B7E9859870AA}"/>
                </a:ext>
              </a:extLst>
            </p:cNvPr>
            <p:cNvSpPr/>
            <p:nvPr/>
          </p:nvSpPr>
          <p:spPr>
            <a:xfrm>
              <a:off x="1023293" y="3474540"/>
              <a:ext cx="353485" cy="299345"/>
            </a:xfrm>
            <a:custGeom>
              <a:avLst/>
              <a:gdLst/>
              <a:ahLst/>
              <a:cxnLst/>
              <a:rect l="l" t="t" r="r" b="b"/>
              <a:pathLst>
                <a:path w="2057" h="1742" extrusionOk="0">
                  <a:moveTo>
                    <a:pt x="783" y="1"/>
                  </a:moveTo>
                  <a:cubicBezTo>
                    <a:pt x="717" y="1"/>
                    <a:pt x="652" y="11"/>
                    <a:pt x="598" y="26"/>
                  </a:cubicBezTo>
                  <a:cubicBezTo>
                    <a:pt x="433" y="54"/>
                    <a:pt x="229" y="103"/>
                    <a:pt x="141" y="243"/>
                  </a:cubicBezTo>
                  <a:lnTo>
                    <a:pt x="101" y="282"/>
                  </a:lnTo>
                  <a:lnTo>
                    <a:pt x="77" y="307"/>
                  </a:lnTo>
                  <a:cubicBezTo>
                    <a:pt x="65" y="319"/>
                    <a:pt x="65" y="331"/>
                    <a:pt x="65" y="331"/>
                  </a:cubicBezTo>
                  <a:cubicBezTo>
                    <a:pt x="1" y="663"/>
                    <a:pt x="293" y="928"/>
                    <a:pt x="558" y="1092"/>
                  </a:cubicBezTo>
                  <a:cubicBezTo>
                    <a:pt x="566" y="1100"/>
                    <a:pt x="573" y="1104"/>
                    <a:pt x="579" y="1104"/>
                  </a:cubicBezTo>
                  <a:cubicBezTo>
                    <a:pt x="586" y="1104"/>
                    <a:pt x="592" y="1100"/>
                    <a:pt x="598" y="1092"/>
                  </a:cubicBezTo>
                  <a:lnTo>
                    <a:pt x="710" y="1016"/>
                  </a:lnTo>
                  <a:cubicBezTo>
                    <a:pt x="721" y="1007"/>
                    <a:pt x="732" y="1003"/>
                    <a:pt x="742" y="1003"/>
                  </a:cubicBezTo>
                  <a:cubicBezTo>
                    <a:pt x="758" y="1003"/>
                    <a:pt x="770" y="1014"/>
                    <a:pt x="762" y="1031"/>
                  </a:cubicBezTo>
                  <a:lnTo>
                    <a:pt x="762" y="1144"/>
                  </a:lnTo>
                  <a:cubicBezTo>
                    <a:pt x="750" y="1156"/>
                    <a:pt x="762" y="1169"/>
                    <a:pt x="774" y="1184"/>
                  </a:cubicBezTo>
                  <a:cubicBezTo>
                    <a:pt x="974" y="1243"/>
                    <a:pt x="1973" y="1742"/>
                    <a:pt x="2030" y="1742"/>
                  </a:cubicBezTo>
                  <a:cubicBezTo>
                    <a:pt x="2031" y="1742"/>
                    <a:pt x="2032" y="1742"/>
                    <a:pt x="2032" y="1741"/>
                  </a:cubicBezTo>
                  <a:cubicBezTo>
                    <a:pt x="2057" y="1717"/>
                    <a:pt x="2057" y="1016"/>
                    <a:pt x="1548" y="422"/>
                  </a:cubicBezTo>
                  <a:cubicBezTo>
                    <a:pt x="1435" y="294"/>
                    <a:pt x="1283" y="167"/>
                    <a:pt x="1106" y="90"/>
                  </a:cubicBezTo>
                  <a:cubicBezTo>
                    <a:pt x="1091" y="90"/>
                    <a:pt x="1067" y="90"/>
                    <a:pt x="1055" y="103"/>
                  </a:cubicBezTo>
                  <a:lnTo>
                    <a:pt x="991" y="154"/>
                  </a:lnTo>
                  <a:cubicBezTo>
                    <a:pt x="983" y="162"/>
                    <a:pt x="975" y="164"/>
                    <a:pt x="967" y="164"/>
                  </a:cubicBezTo>
                  <a:cubicBezTo>
                    <a:pt x="946" y="164"/>
                    <a:pt x="927" y="147"/>
                    <a:pt x="927" y="130"/>
                  </a:cubicBezTo>
                  <a:lnTo>
                    <a:pt x="927" y="54"/>
                  </a:lnTo>
                  <a:cubicBezTo>
                    <a:pt x="927" y="42"/>
                    <a:pt x="914" y="26"/>
                    <a:pt x="902" y="14"/>
                  </a:cubicBezTo>
                  <a:cubicBezTo>
                    <a:pt x="864" y="5"/>
                    <a:pt x="823" y="1"/>
                    <a:pt x="7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875;p72">
              <a:extLst>
                <a:ext uri="{FF2B5EF4-FFF2-40B4-BE49-F238E27FC236}">
                  <a16:creationId xmlns:a16="http://schemas.microsoft.com/office/drawing/2014/main" id="{080CF6A4-0667-440F-AFF7-E00914808FF8}"/>
                </a:ext>
              </a:extLst>
            </p:cNvPr>
            <p:cNvSpPr/>
            <p:nvPr/>
          </p:nvSpPr>
          <p:spPr>
            <a:xfrm>
              <a:off x="1040649" y="3516125"/>
              <a:ext cx="382183" cy="345055"/>
            </a:xfrm>
            <a:custGeom>
              <a:avLst/>
              <a:gdLst/>
              <a:ahLst/>
              <a:cxnLst/>
              <a:rect l="l" t="t" r="r" b="b"/>
              <a:pathLst>
                <a:path w="2224" h="2008" extrusionOk="0">
                  <a:moveTo>
                    <a:pt x="40" y="1"/>
                  </a:moveTo>
                  <a:cubicBezTo>
                    <a:pt x="28" y="1"/>
                    <a:pt x="16" y="13"/>
                    <a:pt x="0" y="28"/>
                  </a:cubicBezTo>
                  <a:cubicBezTo>
                    <a:pt x="0" y="40"/>
                    <a:pt x="16" y="52"/>
                    <a:pt x="28" y="52"/>
                  </a:cubicBezTo>
                  <a:cubicBezTo>
                    <a:pt x="40" y="52"/>
                    <a:pt x="1130" y="293"/>
                    <a:pt x="1575" y="966"/>
                  </a:cubicBezTo>
                  <a:cubicBezTo>
                    <a:pt x="2019" y="1651"/>
                    <a:pt x="2172" y="1980"/>
                    <a:pt x="2172" y="1992"/>
                  </a:cubicBezTo>
                  <a:cubicBezTo>
                    <a:pt x="2172" y="1992"/>
                    <a:pt x="2184" y="2008"/>
                    <a:pt x="2196" y="2008"/>
                  </a:cubicBezTo>
                  <a:cubicBezTo>
                    <a:pt x="2208" y="1992"/>
                    <a:pt x="2224" y="1980"/>
                    <a:pt x="2208" y="1968"/>
                  </a:cubicBezTo>
                  <a:cubicBezTo>
                    <a:pt x="2208" y="1968"/>
                    <a:pt x="2071" y="1627"/>
                    <a:pt x="1614" y="942"/>
                  </a:cubicBezTo>
                  <a:cubicBezTo>
                    <a:pt x="1170" y="257"/>
                    <a:pt x="52" y="1"/>
                    <a:pt x="40" y="1"/>
                  </a:cubicBezTo>
                  <a:close/>
                </a:path>
              </a:pathLst>
            </a:custGeom>
            <a:solidFill>
              <a:srgbClr val="00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876;p72">
              <a:extLst>
                <a:ext uri="{FF2B5EF4-FFF2-40B4-BE49-F238E27FC236}">
                  <a16:creationId xmlns:a16="http://schemas.microsoft.com/office/drawing/2014/main" id="{EE74CFA1-4514-4315-9583-D7D1B0BAC6DD}"/>
                </a:ext>
              </a:extLst>
            </p:cNvPr>
            <p:cNvSpPr/>
            <p:nvPr/>
          </p:nvSpPr>
          <p:spPr>
            <a:xfrm>
              <a:off x="1468194" y="3346346"/>
              <a:ext cx="375481" cy="416540"/>
            </a:xfrm>
            <a:custGeom>
              <a:avLst/>
              <a:gdLst/>
              <a:ahLst/>
              <a:cxnLst/>
              <a:rect l="l" t="t" r="r" b="b"/>
              <a:pathLst>
                <a:path w="2185" h="2424" extrusionOk="0">
                  <a:moveTo>
                    <a:pt x="1515" y="1"/>
                  </a:moveTo>
                  <a:cubicBezTo>
                    <a:pt x="1439" y="1"/>
                    <a:pt x="1363" y="7"/>
                    <a:pt x="1295" y="11"/>
                  </a:cubicBezTo>
                  <a:cubicBezTo>
                    <a:pt x="1182" y="26"/>
                    <a:pt x="1054" y="51"/>
                    <a:pt x="954" y="115"/>
                  </a:cubicBezTo>
                  <a:cubicBezTo>
                    <a:pt x="938" y="127"/>
                    <a:pt x="926" y="151"/>
                    <a:pt x="938" y="163"/>
                  </a:cubicBezTo>
                  <a:lnTo>
                    <a:pt x="966" y="240"/>
                  </a:lnTo>
                  <a:cubicBezTo>
                    <a:pt x="976" y="274"/>
                    <a:pt x="939" y="306"/>
                    <a:pt x="905" y="306"/>
                  </a:cubicBezTo>
                  <a:cubicBezTo>
                    <a:pt x="900" y="306"/>
                    <a:pt x="895" y="305"/>
                    <a:pt x="890" y="303"/>
                  </a:cubicBezTo>
                  <a:lnTo>
                    <a:pt x="814" y="267"/>
                  </a:lnTo>
                  <a:cubicBezTo>
                    <a:pt x="800" y="261"/>
                    <a:pt x="790" y="258"/>
                    <a:pt x="780" y="258"/>
                  </a:cubicBezTo>
                  <a:cubicBezTo>
                    <a:pt x="771" y="258"/>
                    <a:pt x="762" y="261"/>
                    <a:pt x="750" y="267"/>
                  </a:cubicBezTo>
                  <a:cubicBezTo>
                    <a:pt x="573" y="407"/>
                    <a:pt x="457" y="596"/>
                    <a:pt x="369" y="800"/>
                  </a:cubicBezTo>
                  <a:cubicBezTo>
                    <a:pt x="0" y="1625"/>
                    <a:pt x="241" y="2411"/>
                    <a:pt x="281" y="2423"/>
                  </a:cubicBezTo>
                  <a:cubicBezTo>
                    <a:pt x="281" y="2423"/>
                    <a:pt x="281" y="2423"/>
                    <a:pt x="281" y="2423"/>
                  </a:cubicBezTo>
                  <a:cubicBezTo>
                    <a:pt x="318" y="2423"/>
                    <a:pt x="1284" y="1509"/>
                    <a:pt x="1487" y="1369"/>
                  </a:cubicBezTo>
                  <a:cubicBezTo>
                    <a:pt x="1499" y="1357"/>
                    <a:pt x="1511" y="1345"/>
                    <a:pt x="1499" y="1333"/>
                  </a:cubicBezTo>
                  <a:lnTo>
                    <a:pt x="1447" y="1205"/>
                  </a:lnTo>
                  <a:cubicBezTo>
                    <a:pt x="1436" y="1184"/>
                    <a:pt x="1463" y="1151"/>
                    <a:pt x="1496" y="1151"/>
                  </a:cubicBezTo>
                  <a:cubicBezTo>
                    <a:pt x="1501" y="1151"/>
                    <a:pt x="1506" y="1152"/>
                    <a:pt x="1511" y="1153"/>
                  </a:cubicBezTo>
                  <a:lnTo>
                    <a:pt x="1651" y="1205"/>
                  </a:lnTo>
                  <a:cubicBezTo>
                    <a:pt x="1658" y="1208"/>
                    <a:pt x="1664" y="1210"/>
                    <a:pt x="1670" y="1210"/>
                  </a:cubicBezTo>
                  <a:cubicBezTo>
                    <a:pt x="1683" y="1210"/>
                    <a:pt x="1691" y="1201"/>
                    <a:pt x="1700" y="1193"/>
                  </a:cubicBezTo>
                  <a:cubicBezTo>
                    <a:pt x="1943" y="913"/>
                    <a:pt x="2184" y="520"/>
                    <a:pt x="1992" y="179"/>
                  </a:cubicBezTo>
                  <a:lnTo>
                    <a:pt x="1980" y="163"/>
                  </a:lnTo>
                  <a:lnTo>
                    <a:pt x="1968" y="151"/>
                  </a:lnTo>
                  <a:cubicBezTo>
                    <a:pt x="1956" y="151"/>
                    <a:pt x="1943" y="139"/>
                    <a:pt x="1928" y="139"/>
                  </a:cubicBezTo>
                  <a:cubicBezTo>
                    <a:pt x="1916" y="127"/>
                    <a:pt x="1892" y="115"/>
                    <a:pt x="1880" y="102"/>
                  </a:cubicBezTo>
                  <a:cubicBezTo>
                    <a:pt x="1789" y="20"/>
                    <a:pt x="1652" y="1"/>
                    <a:pt x="1515" y="1"/>
                  </a:cubicBezTo>
                  <a:close/>
                </a:path>
              </a:pathLst>
            </a:custGeom>
            <a:solidFill>
              <a:srgbClr val="E271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77;p72">
              <a:extLst>
                <a:ext uri="{FF2B5EF4-FFF2-40B4-BE49-F238E27FC236}">
                  <a16:creationId xmlns:a16="http://schemas.microsoft.com/office/drawing/2014/main" id="{86678FD1-8B50-4FBA-994A-6D5328A66BD5}"/>
                </a:ext>
              </a:extLst>
            </p:cNvPr>
            <p:cNvSpPr/>
            <p:nvPr/>
          </p:nvSpPr>
          <p:spPr>
            <a:xfrm>
              <a:off x="1490190" y="3365077"/>
              <a:ext cx="309493" cy="509162"/>
            </a:xfrm>
            <a:custGeom>
              <a:avLst/>
              <a:gdLst/>
              <a:ahLst/>
              <a:cxnLst/>
              <a:rect l="l" t="t" r="r" b="b"/>
              <a:pathLst>
                <a:path w="1801" h="2963" extrusionOk="0">
                  <a:moveTo>
                    <a:pt x="1764" y="1"/>
                  </a:moveTo>
                  <a:cubicBezTo>
                    <a:pt x="1760" y="1"/>
                    <a:pt x="1755" y="2"/>
                    <a:pt x="1752" y="6"/>
                  </a:cubicBezTo>
                  <a:cubicBezTo>
                    <a:pt x="1739" y="6"/>
                    <a:pt x="582" y="663"/>
                    <a:pt x="317" y="1577"/>
                  </a:cubicBezTo>
                  <a:cubicBezTo>
                    <a:pt x="49" y="2491"/>
                    <a:pt x="0" y="2935"/>
                    <a:pt x="0" y="2935"/>
                  </a:cubicBezTo>
                  <a:cubicBezTo>
                    <a:pt x="0" y="2948"/>
                    <a:pt x="13" y="2963"/>
                    <a:pt x="25" y="2963"/>
                  </a:cubicBezTo>
                  <a:cubicBezTo>
                    <a:pt x="37" y="2963"/>
                    <a:pt x="49" y="2963"/>
                    <a:pt x="49" y="2948"/>
                  </a:cubicBezTo>
                  <a:cubicBezTo>
                    <a:pt x="49" y="2935"/>
                    <a:pt x="101" y="2506"/>
                    <a:pt x="369" y="1605"/>
                  </a:cubicBezTo>
                  <a:cubicBezTo>
                    <a:pt x="622" y="691"/>
                    <a:pt x="1764" y="54"/>
                    <a:pt x="1776" y="42"/>
                  </a:cubicBezTo>
                  <a:cubicBezTo>
                    <a:pt x="1788" y="42"/>
                    <a:pt x="1800" y="30"/>
                    <a:pt x="1788" y="18"/>
                  </a:cubicBezTo>
                  <a:cubicBezTo>
                    <a:pt x="1788" y="9"/>
                    <a:pt x="1776" y="1"/>
                    <a:pt x="1764" y="1"/>
                  </a:cubicBezTo>
                  <a:close/>
                </a:path>
              </a:pathLst>
            </a:custGeom>
            <a:solidFill>
              <a:srgbClr val="336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78;p72">
              <a:extLst>
                <a:ext uri="{FF2B5EF4-FFF2-40B4-BE49-F238E27FC236}">
                  <a16:creationId xmlns:a16="http://schemas.microsoft.com/office/drawing/2014/main" id="{BF8AEC80-961E-4100-80FB-E2D121B77E2C}"/>
                </a:ext>
              </a:extLst>
            </p:cNvPr>
            <p:cNvSpPr/>
            <p:nvPr/>
          </p:nvSpPr>
          <p:spPr>
            <a:xfrm>
              <a:off x="1069347" y="3042186"/>
              <a:ext cx="460201" cy="607111"/>
            </a:xfrm>
            <a:custGeom>
              <a:avLst/>
              <a:gdLst/>
              <a:ahLst/>
              <a:cxnLst/>
              <a:rect l="l" t="t" r="r" b="b"/>
              <a:pathLst>
                <a:path w="2678" h="3533" extrusionOk="0">
                  <a:moveTo>
                    <a:pt x="799" y="0"/>
                  </a:moveTo>
                  <a:cubicBezTo>
                    <a:pt x="689" y="0"/>
                    <a:pt x="585" y="19"/>
                    <a:pt x="494" y="70"/>
                  </a:cubicBezTo>
                  <a:cubicBezTo>
                    <a:pt x="470" y="82"/>
                    <a:pt x="442" y="106"/>
                    <a:pt x="418" y="106"/>
                  </a:cubicBezTo>
                  <a:cubicBezTo>
                    <a:pt x="394" y="106"/>
                    <a:pt x="382" y="106"/>
                    <a:pt x="366" y="121"/>
                  </a:cubicBezTo>
                  <a:lnTo>
                    <a:pt x="354" y="121"/>
                  </a:lnTo>
                  <a:cubicBezTo>
                    <a:pt x="342" y="134"/>
                    <a:pt x="330" y="146"/>
                    <a:pt x="330" y="158"/>
                  </a:cubicBezTo>
                  <a:cubicBezTo>
                    <a:pt x="1" y="563"/>
                    <a:pt x="229" y="1148"/>
                    <a:pt x="494" y="1580"/>
                  </a:cubicBezTo>
                  <a:cubicBezTo>
                    <a:pt x="506" y="1604"/>
                    <a:pt x="534" y="1604"/>
                    <a:pt x="558" y="1604"/>
                  </a:cubicBezTo>
                  <a:lnTo>
                    <a:pt x="774" y="1568"/>
                  </a:lnTo>
                  <a:cubicBezTo>
                    <a:pt x="779" y="1566"/>
                    <a:pt x="783" y="1565"/>
                    <a:pt x="788" y="1565"/>
                  </a:cubicBezTo>
                  <a:cubicBezTo>
                    <a:pt x="820" y="1565"/>
                    <a:pt x="849" y="1609"/>
                    <a:pt x="838" y="1644"/>
                  </a:cubicBezTo>
                  <a:lnTo>
                    <a:pt x="735" y="1796"/>
                  </a:lnTo>
                  <a:cubicBezTo>
                    <a:pt x="723" y="1821"/>
                    <a:pt x="735" y="1845"/>
                    <a:pt x="747" y="1857"/>
                  </a:cubicBezTo>
                  <a:cubicBezTo>
                    <a:pt x="988" y="2084"/>
                    <a:pt x="2073" y="3533"/>
                    <a:pt x="2143" y="3533"/>
                  </a:cubicBezTo>
                  <a:cubicBezTo>
                    <a:pt x="2144" y="3533"/>
                    <a:pt x="2144" y="3532"/>
                    <a:pt x="2145" y="3532"/>
                  </a:cubicBezTo>
                  <a:cubicBezTo>
                    <a:pt x="2181" y="3520"/>
                    <a:pt x="2678" y="2518"/>
                    <a:pt x="2373" y="1324"/>
                  </a:cubicBezTo>
                  <a:cubicBezTo>
                    <a:pt x="2297" y="1047"/>
                    <a:pt x="2181" y="755"/>
                    <a:pt x="1965" y="539"/>
                  </a:cubicBezTo>
                  <a:cubicBezTo>
                    <a:pt x="1957" y="530"/>
                    <a:pt x="1936" y="521"/>
                    <a:pt x="1915" y="521"/>
                  </a:cubicBezTo>
                  <a:cubicBezTo>
                    <a:pt x="1906" y="521"/>
                    <a:pt x="1897" y="523"/>
                    <a:pt x="1889" y="526"/>
                  </a:cubicBezTo>
                  <a:lnTo>
                    <a:pt x="1776" y="551"/>
                  </a:lnTo>
                  <a:cubicBezTo>
                    <a:pt x="1772" y="552"/>
                    <a:pt x="1767" y="552"/>
                    <a:pt x="1762" y="552"/>
                  </a:cubicBezTo>
                  <a:cubicBezTo>
                    <a:pt x="1714" y="552"/>
                    <a:pt x="1663" y="499"/>
                    <a:pt x="1688" y="462"/>
                  </a:cubicBezTo>
                  <a:lnTo>
                    <a:pt x="1737" y="362"/>
                  </a:lnTo>
                  <a:cubicBezTo>
                    <a:pt x="1752" y="335"/>
                    <a:pt x="1752" y="310"/>
                    <a:pt x="1725" y="286"/>
                  </a:cubicBezTo>
                  <a:cubicBezTo>
                    <a:pt x="1612" y="182"/>
                    <a:pt x="1447" y="121"/>
                    <a:pt x="1295" y="82"/>
                  </a:cubicBezTo>
                  <a:cubicBezTo>
                    <a:pt x="1141" y="43"/>
                    <a:pt x="964" y="0"/>
                    <a:pt x="799" y="0"/>
                  </a:cubicBezTo>
                  <a:close/>
                </a:path>
              </a:pathLst>
            </a:custGeom>
            <a:solidFill>
              <a:srgbClr val="F9B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879;p72">
              <a:extLst>
                <a:ext uri="{FF2B5EF4-FFF2-40B4-BE49-F238E27FC236}">
                  <a16:creationId xmlns:a16="http://schemas.microsoft.com/office/drawing/2014/main" id="{BD6072ED-AD5C-4183-9B02-5526C56F077F}"/>
                </a:ext>
              </a:extLst>
            </p:cNvPr>
            <p:cNvSpPr/>
            <p:nvPr/>
          </p:nvSpPr>
          <p:spPr>
            <a:xfrm>
              <a:off x="1143239" y="3056621"/>
              <a:ext cx="310008" cy="745442"/>
            </a:xfrm>
            <a:custGeom>
              <a:avLst/>
              <a:gdLst/>
              <a:ahLst/>
              <a:cxnLst/>
              <a:rect l="l" t="t" r="r" b="b"/>
              <a:pathLst>
                <a:path w="1804" h="4338" extrusionOk="0">
                  <a:moveTo>
                    <a:pt x="33" y="1"/>
                  </a:moveTo>
                  <a:cubicBezTo>
                    <a:pt x="27" y="1"/>
                    <a:pt x="20" y="4"/>
                    <a:pt x="12" y="10"/>
                  </a:cubicBezTo>
                  <a:cubicBezTo>
                    <a:pt x="0" y="22"/>
                    <a:pt x="12" y="37"/>
                    <a:pt x="12" y="50"/>
                  </a:cubicBezTo>
                  <a:cubicBezTo>
                    <a:pt x="40" y="62"/>
                    <a:pt x="1435" y="1164"/>
                    <a:pt x="1587" y="2446"/>
                  </a:cubicBezTo>
                  <a:cubicBezTo>
                    <a:pt x="1751" y="3716"/>
                    <a:pt x="1715" y="4313"/>
                    <a:pt x="1715" y="4313"/>
                  </a:cubicBezTo>
                  <a:cubicBezTo>
                    <a:pt x="1715" y="4325"/>
                    <a:pt x="1727" y="4338"/>
                    <a:pt x="1739" y="4338"/>
                  </a:cubicBezTo>
                  <a:cubicBezTo>
                    <a:pt x="1751" y="4338"/>
                    <a:pt x="1764" y="4338"/>
                    <a:pt x="1764" y="4325"/>
                  </a:cubicBezTo>
                  <a:cubicBezTo>
                    <a:pt x="1764" y="4313"/>
                    <a:pt x="1803" y="3716"/>
                    <a:pt x="1639" y="2434"/>
                  </a:cubicBezTo>
                  <a:cubicBezTo>
                    <a:pt x="1486" y="1140"/>
                    <a:pt x="64" y="22"/>
                    <a:pt x="52" y="10"/>
                  </a:cubicBezTo>
                  <a:cubicBezTo>
                    <a:pt x="46" y="4"/>
                    <a:pt x="40" y="1"/>
                    <a:pt x="33" y="1"/>
                  </a:cubicBezTo>
                  <a:close/>
                </a:path>
              </a:pathLst>
            </a:custGeom>
            <a:solidFill>
              <a:srgbClr val="336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80;p72">
              <a:extLst>
                <a:ext uri="{FF2B5EF4-FFF2-40B4-BE49-F238E27FC236}">
                  <a16:creationId xmlns:a16="http://schemas.microsoft.com/office/drawing/2014/main" id="{A1620DB8-C12A-4AD1-9B07-DA0BDA14260F}"/>
                </a:ext>
              </a:extLst>
            </p:cNvPr>
            <p:cNvSpPr/>
            <p:nvPr/>
          </p:nvSpPr>
          <p:spPr>
            <a:xfrm>
              <a:off x="1189293" y="3867370"/>
              <a:ext cx="536500" cy="556418"/>
            </a:xfrm>
            <a:custGeom>
              <a:avLst/>
              <a:gdLst/>
              <a:ahLst/>
              <a:cxnLst/>
              <a:rect l="l" t="t" r="r" b="b"/>
              <a:pathLst>
                <a:path w="3122" h="3238" extrusionOk="0">
                  <a:moveTo>
                    <a:pt x="0" y="0"/>
                  </a:moveTo>
                  <a:lnTo>
                    <a:pt x="49" y="1231"/>
                  </a:lnTo>
                  <a:lnTo>
                    <a:pt x="153" y="2120"/>
                  </a:lnTo>
                  <a:cubicBezTo>
                    <a:pt x="216" y="2753"/>
                    <a:pt x="749" y="3237"/>
                    <a:pt x="1395" y="3237"/>
                  </a:cubicBezTo>
                  <a:lnTo>
                    <a:pt x="1724" y="3237"/>
                  </a:lnTo>
                  <a:cubicBezTo>
                    <a:pt x="2360" y="3237"/>
                    <a:pt x="2893" y="2753"/>
                    <a:pt x="2957" y="2120"/>
                  </a:cubicBezTo>
                  <a:lnTo>
                    <a:pt x="3122" y="0"/>
                  </a:lnTo>
                  <a:close/>
                </a:path>
              </a:pathLst>
            </a:custGeom>
            <a:solidFill>
              <a:srgbClr val="E271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881;p72">
              <a:extLst>
                <a:ext uri="{FF2B5EF4-FFF2-40B4-BE49-F238E27FC236}">
                  <a16:creationId xmlns:a16="http://schemas.microsoft.com/office/drawing/2014/main" id="{BE62FF95-C306-403F-AFE0-2CBA4A5FB25C}"/>
                </a:ext>
              </a:extLst>
            </p:cNvPr>
            <p:cNvSpPr/>
            <p:nvPr/>
          </p:nvSpPr>
          <p:spPr>
            <a:xfrm>
              <a:off x="1171422" y="3803960"/>
              <a:ext cx="571728" cy="87638"/>
            </a:xfrm>
            <a:custGeom>
              <a:avLst/>
              <a:gdLst/>
              <a:ahLst/>
              <a:cxnLst/>
              <a:rect l="l" t="t" r="r" b="b"/>
              <a:pathLst>
                <a:path w="3327" h="510" extrusionOk="0">
                  <a:moveTo>
                    <a:pt x="77" y="1"/>
                  </a:moveTo>
                  <a:cubicBezTo>
                    <a:pt x="40" y="1"/>
                    <a:pt x="1" y="40"/>
                    <a:pt x="1" y="89"/>
                  </a:cubicBezTo>
                  <a:lnTo>
                    <a:pt x="1" y="433"/>
                  </a:lnTo>
                  <a:cubicBezTo>
                    <a:pt x="1" y="470"/>
                    <a:pt x="40" y="509"/>
                    <a:pt x="77" y="509"/>
                  </a:cubicBezTo>
                  <a:lnTo>
                    <a:pt x="3238" y="509"/>
                  </a:lnTo>
                  <a:cubicBezTo>
                    <a:pt x="3290" y="509"/>
                    <a:pt x="3326" y="470"/>
                    <a:pt x="3326" y="433"/>
                  </a:cubicBezTo>
                  <a:lnTo>
                    <a:pt x="3326" y="89"/>
                  </a:lnTo>
                  <a:cubicBezTo>
                    <a:pt x="3326" y="40"/>
                    <a:pt x="3290" y="1"/>
                    <a:pt x="3238" y="1"/>
                  </a:cubicBezTo>
                  <a:close/>
                </a:path>
              </a:pathLst>
            </a:custGeom>
            <a:solidFill>
              <a:srgbClr val="00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882;p72">
              <a:extLst>
                <a:ext uri="{FF2B5EF4-FFF2-40B4-BE49-F238E27FC236}">
                  <a16:creationId xmlns:a16="http://schemas.microsoft.com/office/drawing/2014/main" id="{9C835476-C1FD-44CB-8515-F18FF8C5B6AD}"/>
                </a:ext>
              </a:extLst>
            </p:cNvPr>
            <p:cNvSpPr/>
            <p:nvPr/>
          </p:nvSpPr>
          <p:spPr>
            <a:xfrm>
              <a:off x="3402456" y="912553"/>
              <a:ext cx="183359" cy="87638"/>
            </a:xfrm>
            <a:custGeom>
              <a:avLst/>
              <a:gdLst/>
              <a:ahLst/>
              <a:cxnLst/>
              <a:rect l="l" t="t" r="r" b="b"/>
              <a:pathLst>
                <a:path w="1067" h="510" extrusionOk="0">
                  <a:moveTo>
                    <a:pt x="253" y="1"/>
                  </a:moveTo>
                  <a:cubicBezTo>
                    <a:pt x="113" y="1"/>
                    <a:pt x="1" y="116"/>
                    <a:pt x="1" y="256"/>
                  </a:cubicBezTo>
                  <a:cubicBezTo>
                    <a:pt x="1" y="393"/>
                    <a:pt x="113" y="509"/>
                    <a:pt x="253" y="509"/>
                  </a:cubicBezTo>
                  <a:lnTo>
                    <a:pt x="814" y="509"/>
                  </a:lnTo>
                  <a:cubicBezTo>
                    <a:pt x="951" y="509"/>
                    <a:pt x="1066" y="393"/>
                    <a:pt x="1066" y="256"/>
                  </a:cubicBezTo>
                  <a:cubicBezTo>
                    <a:pt x="1066" y="116"/>
                    <a:pt x="951" y="1"/>
                    <a:pt x="814" y="1"/>
                  </a:cubicBezTo>
                  <a:close/>
                </a:path>
              </a:pathLst>
            </a:custGeom>
            <a:solidFill>
              <a:srgbClr val="F6E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883;p72">
              <a:extLst>
                <a:ext uri="{FF2B5EF4-FFF2-40B4-BE49-F238E27FC236}">
                  <a16:creationId xmlns:a16="http://schemas.microsoft.com/office/drawing/2014/main" id="{FCD99ADC-7227-45B8-ABF9-A5F356D387C2}"/>
                </a:ext>
              </a:extLst>
            </p:cNvPr>
            <p:cNvSpPr/>
            <p:nvPr/>
          </p:nvSpPr>
          <p:spPr>
            <a:xfrm>
              <a:off x="3398332" y="908429"/>
              <a:ext cx="191607" cy="95887"/>
            </a:xfrm>
            <a:custGeom>
              <a:avLst/>
              <a:gdLst/>
              <a:ahLst/>
              <a:cxnLst/>
              <a:rect l="l" t="t" r="r" b="b"/>
              <a:pathLst>
                <a:path w="1115" h="558" extrusionOk="0">
                  <a:moveTo>
                    <a:pt x="838" y="52"/>
                  </a:moveTo>
                  <a:cubicBezTo>
                    <a:pt x="963" y="52"/>
                    <a:pt x="1066" y="152"/>
                    <a:pt x="1066" y="280"/>
                  </a:cubicBezTo>
                  <a:cubicBezTo>
                    <a:pt x="1066" y="405"/>
                    <a:pt x="963" y="509"/>
                    <a:pt x="838" y="509"/>
                  </a:cubicBezTo>
                  <a:lnTo>
                    <a:pt x="277" y="509"/>
                  </a:lnTo>
                  <a:cubicBezTo>
                    <a:pt x="152" y="509"/>
                    <a:pt x="49" y="405"/>
                    <a:pt x="49" y="280"/>
                  </a:cubicBezTo>
                  <a:cubicBezTo>
                    <a:pt x="49" y="152"/>
                    <a:pt x="152" y="52"/>
                    <a:pt x="277" y="52"/>
                  </a:cubicBezTo>
                  <a:close/>
                  <a:moveTo>
                    <a:pt x="277" y="0"/>
                  </a:moveTo>
                  <a:cubicBezTo>
                    <a:pt x="125" y="0"/>
                    <a:pt x="0" y="128"/>
                    <a:pt x="0" y="280"/>
                  </a:cubicBezTo>
                  <a:cubicBezTo>
                    <a:pt x="0" y="433"/>
                    <a:pt x="125" y="558"/>
                    <a:pt x="277" y="558"/>
                  </a:cubicBezTo>
                  <a:lnTo>
                    <a:pt x="838" y="558"/>
                  </a:lnTo>
                  <a:cubicBezTo>
                    <a:pt x="990" y="558"/>
                    <a:pt x="1115" y="433"/>
                    <a:pt x="1115" y="280"/>
                  </a:cubicBezTo>
                  <a:cubicBezTo>
                    <a:pt x="1115" y="128"/>
                    <a:pt x="990" y="0"/>
                    <a:pt x="838" y="0"/>
                  </a:cubicBez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884;p72">
              <a:extLst>
                <a:ext uri="{FF2B5EF4-FFF2-40B4-BE49-F238E27FC236}">
                  <a16:creationId xmlns:a16="http://schemas.microsoft.com/office/drawing/2014/main" id="{22DD27FD-D133-45E2-AD67-8E658F182A21}"/>
                </a:ext>
              </a:extLst>
            </p:cNvPr>
            <p:cNvSpPr/>
            <p:nvPr/>
          </p:nvSpPr>
          <p:spPr>
            <a:xfrm>
              <a:off x="3402456" y="1119794"/>
              <a:ext cx="181296" cy="181291"/>
            </a:xfrm>
            <a:custGeom>
              <a:avLst/>
              <a:gdLst/>
              <a:ahLst/>
              <a:cxnLst/>
              <a:rect l="l" t="t" r="r" b="b"/>
              <a:pathLst>
                <a:path w="1055" h="1055" extrusionOk="0">
                  <a:moveTo>
                    <a:pt x="533" y="1"/>
                  </a:moveTo>
                  <a:cubicBezTo>
                    <a:pt x="241" y="1"/>
                    <a:pt x="1" y="241"/>
                    <a:pt x="1" y="521"/>
                  </a:cubicBezTo>
                  <a:cubicBezTo>
                    <a:pt x="1" y="814"/>
                    <a:pt x="241" y="1054"/>
                    <a:pt x="533" y="1054"/>
                  </a:cubicBezTo>
                  <a:cubicBezTo>
                    <a:pt x="826" y="1054"/>
                    <a:pt x="1054" y="814"/>
                    <a:pt x="1054" y="521"/>
                  </a:cubicBezTo>
                  <a:cubicBezTo>
                    <a:pt x="1054" y="241"/>
                    <a:pt x="826" y="1"/>
                    <a:pt x="533" y="1"/>
                  </a:cubicBezTo>
                  <a:close/>
                </a:path>
              </a:pathLst>
            </a:custGeom>
            <a:solidFill>
              <a:srgbClr val="F6E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885;p72">
              <a:extLst>
                <a:ext uri="{FF2B5EF4-FFF2-40B4-BE49-F238E27FC236}">
                  <a16:creationId xmlns:a16="http://schemas.microsoft.com/office/drawing/2014/main" id="{3313B148-2E17-4A72-9DA9-8D6C70D76B37}"/>
                </a:ext>
              </a:extLst>
            </p:cNvPr>
            <p:cNvSpPr/>
            <p:nvPr/>
          </p:nvSpPr>
          <p:spPr>
            <a:xfrm>
              <a:off x="3398332" y="1115670"/>
              <a:ext cx="189545" cy="189540"/>
            </a:xfrm>
            <a:custGeom>
              <a:avLst/>
              <a:gdLst/>
              <a:ahLst/>
              <a:cxnLst/>
              <a:rect l="l" t="t" r="r" b="b"/>
              <a:pathLst>
                <a:path w="1103" h="1103" extrusionOk="0">
                  <a:moveTo>
                    <a:pt x="557" y="49"/>
                  </a:moveTo>
                  <a:cubicBezTo>
                    <a:pt x="838" y="49"/>
                    <a:pt x="1051" y="277"/>
                    <a:pt x="1051" y="545"/>
                  </a:cubicBezTo>
                  <a:cubicBezTo>
                    <a:pt x="1051" y="826"/>
                    <a:pt x="838" y="1054"/>
                    <a:pt x="557" y="1054"/>
                  </a:cubicBezTo>
                  <a:cubicBezTo>
                    <a:pt x="277" y="1054"/>
                    <a:pt x="49" y="826"/>
                    <a:pt x="49" y="545"/>
                  </a:cubicBezTo>
                  <a:cubicBezTo>
                    <a:pt x="49" y="277"/>
                    <a:pt x="277" y="49"/>
                    <a:pt x="557" y="49"/>
                  </a:cubicBezTo>
                  <a:close/>
                  <a:moveTo>
                    <a:pt x="557" y="0"/>
                  </a:moveTo>
                  <a:cubicBezTo>
                    <a:pt x="253" y="0"/>
                    <a:pt x="0" y="253"/>
                    <a:pt x="0" y="545"/>
                  </a:cubicBezTo>
                  <a:cubicBezTo>
                    <a:pt x="0" y="850"/>
                    <a:pt x="253" y="1103"/>
                    <a:pt x="557" y="1103"/>
                  </a:cubicBezTo>
                  <a:cubicBezTo>
                    <a:pt x="862" y="1103"/>
                    <a:pt x="1103" y="850"/>
                    <a:pt x="1103" y="545"/>
                  </a:cubicBezTo>
                  <a:cubicBezTo>
                    <a:pt x="1103" y="253"/>
                    <a:pt x="862" y="0"/>
                    <a:pt x="557" y="0"/>
                  </a:cubicBez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886;p72">
              <a:extLst>
                <a:ext uri="{FF2B5EF4-FFF2-40B4-BE49-F238E27FC236}">
                  <a16:creationId xmlns:a16="http://schemas.microsoft.com/office/drawing/2014/main" id="{C0C6EB27-ECE0-4B75-833C-FC9F16BA6FF3}"/>
                </a:ext>
              </a:extLst>
            </p:cNvPr>
            <p:cNvSpPr/>
            <p:nvPr/>
          </p:nvSpPr>
          <p:spPr>
            <a:xfrm>
              <a:off x="3487175" y="540000"/>
              <a:ext cx="172" cy="372721"/>
            </a:xfrm>
            <a:custGeom>
              <a:avLst/>
              <a:gdLst/>
              <a:ahLst/>
              <a:cxnLst/>
              <a:rect l="l" t="t" r="r" b="b"/>
              <a:pathLst>
                <a:path w="1" h="2169" extrusionOk="0">
                  <a:moveTo>
                    <a:pt x="1" y="2169"/>
                  </a:moveTo>
                  <a:lnTo>
                    <a:pt x="1" y="0"/>
                  </a:lnTo>
                  <a:close/>
                </a:path>
              </a:pathLst>
            </a:custGeom>
            <a:solidFill>
              <a:srgbClr val="F6E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87;p72">
              <a:extLst>
                <a:ext uri="{FF2B5EF4-FFF2-40B4-BE49-F238E27FC236}">
                  <a16:creationId xmlns:a16="http://schemas.microsoft.com/office/drawing/2014/main" id="{26AD96E8-7825-4E62-A92C-A3A9387BE8E3}"/>
                </a:ext>
              </a:extLst>
            </p:cNvPr>
            <p:cNvSpPr/>
            <p:nvPr/>
          </p:nvSpPr>
          <p:spPr>
            <a:xfrm>
              <a:off x="3483050" y="540000"/>
              <a:ext cx="9108" cy="372721"/>
            </a:xfrm>
            <a:custGeom>
              <a:avLst/>
              <a:gdLst/>
              <a:ahLst/>
              <a:cxnLst/>
              <a:rect l="l" t="t" r="r" b="b"/>
              <a:pathLst>
                <a:path w="53" h="2169" extrusionOk="0">
                  <a:moveTo>
                    <a:pt x="1" y="0"/>
                  </a:moveTo>
                  <a:lnTo>
                    <a:pt x="1" y="2169"/>
                  </a:lnTo>
                  <a:lnTo>
                    <a:pt x="52" y="2169"/>
                  </a:lnTo>
                  <a:lnTo>
                    <a:pt x="52" y="0"/>
                  </a:ln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888;p72">
              <a:extLst>
                <a:ext uri="{FF2B5EF4-FFF2-40B4-BE49-F238E27FC236}">
                  <a16:creationId xmlns:a16="http://schemas.microsoft.com/office/drawing/2014/main" id="{B2614FE0-3A2D-4ABE-A66B-EA2C7DBB2BC0}"/>
                </a:ext>
              </a:extLst>
            </p:cNvPr>
            <p:cNvSpPr/>
            <p:nvPr/>
          </p:nvSpPr>
          <p:spPr>
            <a:xfrm>
              <a:off x="3223396" y="947609"/>
              <a:ext cx="541312" cy="272366"/>
            </a:xfrm>
            <a:custGeom>
              <a:avLst/>
              <a:gdLst/>
              <a:ahLst/>
              <a:cxnLst/>
              <a:rect l="l" t="t" r="r" b="b"/>
              <a:pathLst>
                <a:path w="3150" h="1585" extrusionOk="0">
                  <a:moveTo>
                    <a:pt x="1575" y="1"/>
                  </a:moveTo>
                  <a:cubicBezTo>
                    <a:pt x="698" y="1"/>
                    <a:pt x="1" y="698"/>
                    <a:pt x="1" y="1575"/>
                  </a:cubicBezTo>
                  <a:cubicBezTo>
                    <a:pt x="1" y="1581"/>
                    <a:pt x="788" y="1584"/>
                    <a:pt x="1575" y="1584"/>
                  </a:cubicBezTo>
                  <a:cubicBezTo>
                    <a:pt x="2363" y="1584"/>
                    <a:pt x="3150" y="1581"/>
                    <a:pt x="3150" y="1575"/>
                  </a:cubicBezTo>
                  <a:cubicBezTo>
                    <a:pt x="3150" y="698"/>
                    <a:pt x="2437" y="1"/>
                    <a:pt x="1575" y="1"/>
                  </a:cubicBezTo>
                  <a:close/>
                </a:path>
              </a:pathLst>
            </a:custGeom>
            <a:solidFill>
              <a:srgbClr val="F6E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889;p72">
              <a:extLst>
                <a:ext uri="{FF2B5EF4-FFF2-40B4-BE49-F238E27FC236}">
                  <a16:creationId xmlns:a16="http://schemas.microsoft.com/office/drawing/2014/main" id="{7FE72E86-609C-4FEA-AD33-2C115507C2A0}"/>
                </a:ext>
              </a:extLst>
            </p:cNvPr>
            <p:cNvSpPr/>
            <p:nvPr/>
          </p:nvSpPr>
          <p:spPr>
            <a:xfrm>
              <a:off x="3219272" y="943484"/>
              <a:ext cx="549732" cy="279068"/>
            </a:xfrm>
            <a:custGeom>
              <a:avLst/>
              <a:gdLst/>
              <a:ahLst/>
              <a:cxnLst/>
              <a:rect l="l" t="t" r="r" b="b"/>
              <a:pathLst>
                <a:path w="3199" h="1624" extrusionOk="0">
                  <a:moveTo>
                    <a:pt x="1599" y="49"/>
                  </a:moveTo>
                  <a:cubicBezTo>
                    <a:pt x="2449" y="49"/>
                    <a:pt x="3134" y="722"/>
                    <a:pt x="3147" y="1572"/>
                  </a:cubicBezTo>
                  <a:cubicBezTo>
                    <a:pt x="3014" y="1578"/>
                    <a:pt x="2304" y="1581"/>
                    <a:pt x="1595" y="1581"/>
                  </a:cubicBezTo>
                  <a:cubicBezTo>
                    <a:pt x="886" y="1581"/>
                    <a:pt x="179" y="1578"/>
                    <a:pt x="52" y="1572"/>
                  </a:cubicBezTo>
                  <a:cubicBezTo>
                    <a:pt x="65" y="722"/>
                    <a:pt x="750" y="49"/>
                    <a:pt x="1599" y="49"/>
                  </a:cubicBezTo>
                  <a:close/>
                  <a:moveTo>
                    <a:pt x="1599" y="0"/>
                  </a:moveTo>
                  <a:cubicBezTo>
                    <a:pt x="710" y="0"/>
                    <a:pt x="1" y="710"/>
                    <a:pt x="1" y="1599"/>
                  </a:cubicBezTo>
                  <a:cubicBezTo>
                    <a:pt x="1" y="1623"/>
                    <a:pt x="1" y="1623"/>
                    <a:pt x="509" y="1623"/>
                  </a:cubicBezTo>
                  <a:lnTo>
                    <a:pt x="2678" y="1623"/>
                  </a:lnTo>
                  <a:cubicBezTo>
                    <a:pt x="3198" y="1623"/>
                    <a:pt x="3198" y="1623"/>
                    <a:pt x="3198" y="1599"/>
                  </a:cubicBezTo>
                  <a:cubicBezTo>
                    <a:pt x="3198" y="710"/>
                    <a:pt x="2474" y="0"/>
                    <a:pt x="1599" y="0"/>
                  </a:cubicBez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1890;p72">
              <a:extLst>
                <a:ext uri="{FF2B5EF4-FFF2-40B4-BE49-F238E27FC236}">
                  <a16:creationId xmlns:a16="http://schemas.microsoft.com/office/drawing/2014/main" id="{56C4DED2-6D74-4D50-8AFB-BB9857577EE4}"/>
                </a:ext>
              </a:extLst>
            </p:cNvPr>
            <p:cNvGrpSpPr/>
            <p:nvPr/>
          </p:nvGrpSpPr>
          <p:grpSpPr>
            <a:xfrm>
              <a:off x="1647254" y="1169972"/>
              <a:ext cx="449200" cy="331482"/>
              <a:chOff x="1647254" y="1169972"/>
              <a:chExt cx="449200" cy="331482"/>
            </a:xfrm>
          </p:grpSpPr>
          <p:sp>
            <p:nvSpPr>
              <p:cNvPr id="83" name="Google Shape;1891;p72">
                <a:extLst>
                  <a:ext uri="{FF2B5EF4-FFF2-40B4-BE49-F238E27FC236}">
                    <a16:creationId xmlns:a16="http://schemas.microsoft.com/office/drawing/2014/main" id="{7EC20DB4-78A7-4A5C-8A76-72D5241ADB34}"/>
                  </a:ext>
                </a:extLst>
              </p:cNvPr>
              <p:cNvSpPr/>
              <p:nvPr/>
            </p:nvSpPr>
            <p:spPr>
              <a:xfrm>
                <a:off x="1647254" y="1283559"/>
                <a:ext cx="215665" cy="100183"/>
              </a:xfrm>
              <a:custGeom>
                <a:avLst/>
                <a:gdLst/>
                <a:ahLst/>
                <a:cxnLst/>
                <a:rect l="l" t="t" r="r" b="b"/>
                <a:pathLst>
                  <a:path w="1255" h="583" extrusionOk="0">
                    <a:moveTo>
                      <a:pt x="1206" y="50"/>
                    </a:moveTo>
                    <a:lnTo>
                      <a:pt x="1206" y="534"/>
                    </a:lnTo>
                    <a:lnTo>
                      <a:pt x="49" y="534"/>
                    </a:lnTo>
                    <a:lnTo>
                      <a:pt x="49" y="50"/>
                    </a:lnTo>
                    <a:close/>
                    <a:moveTo>
                      <a:pt x="37" y="1"/>
                    </a:moveTo>
                    <a:cubicBezTo>
                      <a:pt x="12" y="1"/>
                      <a:pt x="0" y="13"/>
                      <a:pt x="0" y="37"/>
                    </a:cubicBezTo>
                    <a:lnTo>
                      <a:pt x="0" y="546"/>
                    </a:lnTo>
                    <a:cubicBezTo>
                      <a:pt x="0" y="570"/>
                      <a:pt x="12" y="582"/>
                      <a:pt x="37" y="582"/>
                    </a:cubicBezTo>
                    <a:lnTo>
                      <a:pt x="1218" y="582"/>
                    </a:lnTo>
                    <a:cubicBezTo>
                      <a:pt x="1230" y="582"/>
                      <a:pt x="1255" y="570"/>
                      <a:pt x="1255" y="546"/>
                    </a:cubicBezTo>
                    <a:lnTo>
                      <a:pt x="1255" y="37"/>
                    </a:lnTo>
                    <a:cubicBezTo>
                      <a:pt x="1255" y="13"/>
                      <a:pt x="1230" y="1"/>
                      <a:pt x="1218" y="1"/>
                    </a:cubicBezTo>
                    <a:close/>
                  </a:path>
                </a:pathLst>
              </a:custGeom>
              <a:solidFill>
                <a:srgbClr val="336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892;p72">
                <a:extLst>
                  <a:ext uri="{FF2B5EF4-FFF2-40B4-BE49-F238E27FC236}">
                    <a16:creationId xmlns:a16="http://schemas.microsoft.com/office/drawing/2014/main" id="{8CFF0929-DDE2-4EC5-B728-DE00567AB61B}"/>
                  </a:ext>
                </a:extLst>
              </p:cNvPr>
              <p:cNvSpPr/>
              <p:nvPr/>
            </p:nvSpPr>
            <p:spPr>
              <a:xfrm>
                <a:off x="1880617" y="1283559"/>
                <a:ext cx="215837" cy="100183"/>
              </a:xfrm>
              <a:custGeom>
                <a:avLst/>
                <a:gdLst/>
                <a:ahLst/>
                <a:cxnLst/>
                <a:rect l="l" t="t" r="r" b="b"/>
                <a:pathLst>
                  <a:path w="1256" h="583" extrusionOk="0">
                    <a:moveTo>
                      <a:pt x="1203" y="50"/>
                    </a:moveTo>
                    <a:lnTo>
                      <a:pt x="1203" y="534"/>
                    </a:lnTo>
                    <a:lnTo>
                      <a:pt x="49" y="534"/>
                    </a:lnTo>
                    <a:lnTo>
                      <a:pt x="49" y="50"/>
                    </a:lnTo>
                    <a:close/>
                    <a:moveTo>
                      <a:pt x="37" y="1"/>
                    </a:moveTo>
                    <a:cubicBezTo>
                      <a:pt x="25" y="1"/>
                      <a:pt x="0" y="13"/>
                      <a:pt x="0" y="37"/>
                    </a:cubicBezTo>
                    <a:lnTo>
                      <a:pt x="0" y="546"/>
                    </a:lnTo>
                    <a:cubicBezTo>
                      <a:pt x="0" y="570"/>
                      <a:pt x="25" y="582"/>
                      <a:pt x="37" y="582"/>
                    </a:cubicBezTo>
                    <a:lnTo>
                      <a:pt x="1218" y="582"/>
                    </a:lnTo>
                    <a:cubicBezTo>
                      <a:pt x="1243" y="582"/>
                      <a:pt x="1255" y="570"/>
                      <a:pt x="1255" y="546"/>
                    </a:cubicBezTo>
                    <a:lnTo>
                      <a:pt x="1255" y="37"/>
                    </a:lnTo>
                    <a:cubicBezTo>
                      <a:pt x="1255" y="13"/>
                      <a:pt x="1243" y="1"/>
                      <a:pt x="1218" y="1"/>
                    </a:cubicBezTo>
                    <a:close/>
                  </a:path>
                </a:pathLst>
              </a:custGeom>
              <a:solidFill>
                <a:srgbClr val="336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893;p72">
                <a:extLst>
                  <a:ext uri="{FF2B5EF4-FFF2-40B4-BE49-F238E27FC236}">
                    <a16:creationId xmlns:a16="http://schemas.microsoft.com/office/drawing/2014/main" id="{CBDC3D52-EA9F-4F00-8D63-BDB9FCADA2EC}"/>
                  </a:ext>
                </a:extLst>
              </p:cNvPr>
              <p:cNvSpPr/>
              <p:nvPr/>
            </p:nvSpPr>
            <p:spPr>
              <a:xfrm>
                <a:off x="1742971" y="1169972"/>
                <a:ext cx="216353" cy="100698"/>
              </a:xfrm>
              <a:custGeom>
                <a:avLst/>
                <a:gdLst/>
                <a:ahLst/>
                <a:cxnLst/>
                <a:rect l="l" t="t" r="r" b="b"/>
                <a:pathLst>
                  <a:path w="1259" h="586" extrusionOk="0">
                    <a:moveTo>
                      <a:pt x="1206" y="53"/>
                    </a:moveTo>
                    <a:lnTo>
                      <a:pt x="1206" y="534"/>
                    </a:lnTo>
                    <a:lnTo>
                      <a:pt x="52" y="534"/>
                    </a:lnTo>
                    <a:lnTo>
                      <a:pt x="52" y="53"/>
                    </a:lnTo>
                    <a:close/>
                    <a:moveTo>
                      <a:pt x="40" y="1"/>
                    </a:moveTo>
                    <a:cubicBezTo>
                      <a:pt x="13" y="1"/>
                      <a:pt x="0" y="13"/>
                      <a:pt x="0" y="37"/>
                    </a:cubicBezTo>
                    <a:lnTo>
                      <a:pt x="0" y="546"/>
                    </a:lnTo>
                    <a:cubicBezTo>
                      <a:pt x="0" y="570"/>
                      <a:pt x="13" y="586"/>
                      <a:pt x="40" y="586"/>
                    </a:cubicBezTo>
                    <a:lnTo>
                      <a:pt x="1219" y="586"/>
                    </a:lnTo>
                    <a:cubicBezTo>
                      <a:pt x="1243" y="586"/>
                      <a:pt x="1258" y="570"/>
                      <a:pt x="1258" y="546"/>
                    </a:cubicBezTo>
                    <a:lnTo>
                      <a:pt x="1258" y="37"/>
                    </a:lnTo>
                    <a:cubicBezTo>
                      <a:pt x="1258" y="13"/>
                      <a:pt x="1243" y="1"/>
                      <a:pt x="1219" y="1"/>
                    </a:cubicBezTo>
                    <a:close/>
                  </a:path>
                </a:pathLst>
              </a:custGeom>
              <a:solidFill>
                <a:srgbClr val="336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894;p72">
                <a:extLst>
                  <a:ext uri="{FF2B5EF4-FFF2-40B4-BE49-F238E27FC236}">
                    <a16:creationId xmlns:a16="http://schemas.microsoft.com/office/drawing/2014/main" id="{06F900C6-20CC-4ECD-966A-0DED67425461}"/>
                  </a:ext>
                </a:extLst>
              </p:cNvPr>
              <p:cNvSpPr/>
              <p:nvPr/>
            </p:nvSpPr>
            <p:spPr>
              <a:xfrm>
                <a:off x="1742971" y="1398693"/>
                <a:ext cx="216353" cy="102760"/>
              </a:xfrm>
              <a:custGeom>
                <a:avLst/>
                <a:gdLst/>
                <a:ahLst/>
                <a:cxnLst/>
                <a:rect l="l" t="t" r="r" b="b"/>
                <a:pathLst>
                  <a:path w="1259" h="598" extrusionOk="0">
                    <a:moveTo>
                      <a:pt x="1206" y="53"/>
                    </a:moveTo>
                    <a:lnTo>
                      <a:pt x="1206" y="549"/>
                    </a:lnTo>
                    <a:lnTo>
                      <a:pt x="52" y="549"/>
                    </a:lnTo>
                    <a:lnTo>
                      <a:pt x="52" y="53"/>
                    </a:lnTo>
                    <a:close/>
                    <a:moveTo>
                      <a:pt x="40" y="1"/>
                    </a:moveTo>
                    <a:cubicBezTo>
                      <a:pt x="13" y="1"/>
                      <a:pt x="0" y="16"/>
                      <a:pt x="0" y="40"/>
                    </a:cubicBezTo>
                    <a:lnTo>
                      <a:pt x="0" y="561"/>
                    </a:lnTo>
                    <a:cubicBezTo>
                      <a:pt x="0" y="573"/>
                      <a:pt x="13" y="598"/>
                      <a:pt x="40" y="598"/>
                    </a:cubicBezTo>
                    <a:lnTo>
                      <a:pt x="1219" y="598"/>
                    </a:lnTo>
                    <a:cubicBezTo>
                      <a:pt x="1243" y="598"/>
                      <a:pt x="1258" y="573"/>
                      <a:pt x="1258" y="561"/>
                    </a:cubicBezTo>
                    <a:lnTo>
                      <a:pt x="1258" y="40"/>
                    </a:lnTo>
                    <a:cubicBezTo>
                      <a:pt x="1258" y="16"/>
                      <a:pt x="1243" y="1"/>
                      <a:pt x="1219" y="1"/>
                    </a:cubicBezTo>
                    <a:close/>
                  </a:path>
                </a:pathLst>
              </a:custGeom>
              <a:solidFill>
                <a:srgbClr val="336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1895;p72">
              <a:extLst>
                <a:ext uri="{FF2B5EF4-FFF2-40B4-BE49-F238E27FC236}">
                  <a16:creationId xmlns:a16="http://schemas.microsoft.com/office/drawing/2014/main" id="{4C338530-55EA-46F6-9519-6AE0F3E709D0}"/>
                </a:ext>
              </a:extLst>
            </p:cNvPr>
            <p:cNvGrpSpPr/>
            <p:nvPr/>
          </p:nvGrpSpPr>
          <p:grpSpPr>
            <a:xfrm>
              <a:off x="870525" y="2458440"/>
              <a:ext cx="375479" cy="329935"/>
              <a:chOff x="870525" y="2458440"/>
              <a:chExt cx="375479" cy="329935"/>
            </a:xfrm>
          </p:grpSpPr>
          <p:sp>
            <p:nvSpPr>
              <p:cNvPr id="79" name="Google Shape;1896;p72">
                <a:extLst>
                  <a:ext uri="{FF2B5EF4-FFF2-40B4-BE49-F238E27FC236}">
                    <a16:creationId xmlns:a16="http://schemas.microsoft.com/office/drawing/2014/main" id="{1D01BA7A-4995-474C-863A-F86990E9FFEA}"/>
                  </a:ext>
                </a:extLst>
              </p:cNvPr>
              <p:cNvSpPr/>
              <p:nvPr/>
            </p:nvSpPr>
            <p:spPr>
              <a:xfrm>
                <a:off x="870525" y="2569965"/>
                <a:ext cx="141944" cy="102760"/>
              </a:xfrm>
              <a:custGeom>
                <a:avLst/>
                <a:gdLst/>
                <a:ahLst/>
                <a:cxnLst/>
                <a:rect l="l" t="t" r="r" b="b"/>
                <a:pathLst>
                  <a:path w="826" h="598" extrusionOk="0">
                    <a:moveTo>
                      <a:pt x="777" y="52"/>
                    </a:moveTo>
                    <a:lnTo>
                      <a:pt x="777" y="546"/>
                    </a:lnTo>
                    <a:lnTo>
                      <a:pt x="52" y="546"/>
                    </a:lnTo>
                    <a:lnTo>
                      <a:pt x="52" y="52"/>
                    </a:lnTo>
                    <a:close/>
                    <a:moveTo>
                      <a:pt x="40" y="1"/>
                    </a:moveTo>
                    <a:cubicBezTo>
                      <a:pt x="16" y="1"/>
                      <a:pt x="1" y="25"/>
                      <a:pt x="1" y="37"/>
                    </a:cubicBezTo>
                    <a:lnTo>
                      <a:pt x="1" y="558"/>
                    </a:lnTo>
                    <a:cubicBezTo>
                      <a:pt x="1" y="585"/>
                      <a:pt x="16" y="597"/>
                      <a:pt x="40" y="597"/>
                    </a:cubicBezTo>
                    <a:lnTo>
                      <a:pt x="789" y="597"/>
                    </a:lnTo>
                    <a:cubicBezTo>
                      <a:pt x="802" y="597"/>
                      <a:pt x="826" y="585"/>
                      <a:pt x="826" y="558"/>
                    </a:cubicBezTo>
                    <a:lnTo>
                      <a:pt x="826" y="37"/>
                    </a:lnTo>
                    <a:cubicBezTo>
                      <a:pt x="826" y="25"/>
                      <a:pt x="802" y="1"/>
                      <a:pt x="789" y="1"/>
                    </a:cubicBezTo>
                    <a:close/>
                  </a:path>
                </a:pathLst>
              </a:custGeom>
              <a:solidFill>
                <a:srgbClr val="336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897;p72">
                <a:extLst>
                  <a:ext uri="{FF2B5EF4-FFF2-40B4-BE49-F238E27FC236}">
                    <a16:creationId xmlns:a16="http://schemas.microsoft.com/office/drawing/2014/main" id="{D5513594-00E6-4B5C-934F-77B4EC183DA5}"/>
                  </a:ext>
                </a:extLst>
              </p:cNvPr>
              <p:cNvSpPr/>
              <p:nvPr/>
            </p:nvSpPr>
            <p:spPr>
              <a:xfrm>
                <a:off x="1030167" y="2569965"/>
                <a:ext cx="215837" cy="102760"/>
              </a:xfrm>
              <a:custGeom>
                <a:avLst/>
                <a:gdLst/>
                <a:ahLst/>
                <a:cxnLst/>
                <a:rect l="l" t="t" r="r" b="b"/>
                <a:pathLst>
                  <a:path w="1256" h="598" extrusionOk="0">
                    <a:moveTo>
                      <a:pt x="1203" y="52"/>
                    </a:moveTo>
                    <a:lnTo>
                      <a:pt x="1203" y="546"/>
                    </a:lnTo>
                    <a:lnTo>
                      <a:pt x="49" y="546"/>
                    </a:lnTo>
                    <a:lnTo>
                      <a:pt x="49" y="52"/>
                    </a:lnTo>
                    <a:close/>
                    <a:moveTo>
                      <a:pt x="37" y="1"/>
                    </a:moveTo>
                    <a:cubicBezTo>
                      <a:pt x="25" y="1"/>
                      <a:pt x="0" y="25"/>
                      <a:pt x="0" y="37"/>
                    </a:cubicBezTo>
                    <a:lnTo>
                      <a:pt x="0" y="558"/>
                    </a:lnTo>
                    <a:cubicBezTo>
                      <a:pt x="0" y="585"/>
                      <a:pt x="25" y="597"/>
                      <a:pt x="37" y="597"/>
                    </a:cubicBezTo>
                    <a:lnTo>
                      <a:pt x="1219" y="597"/>
                    </a:lnTo>
                    <a:cubicBezTo>
                      <a:pt x="1243" y="597"/>
                      <a:pt x="1255" y="585"/>
                      <a:pt x="1255" y="558"/>
                    </a:cubicBezTo>
                    <a:lnTo>
                      <a:pt x="1255" y="37"/>
                    </a:lnTo>
                    <a:cubicBezTo>
                      <a:pt x="1255" y="25"/>
                      <a:pt x="1243" y="1"/>
                      <a:pt x="1219" y="1"/>
                    </a:cubicBezTo>
                    <a:close/>
                  </a:path>
                </a:pathLst>
              </a:custGeom>
              <a:solidFill>
                <a:srgbClr val="336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898;p72">
                <a:extLst>
                  <a:ext uri="{FF2B5EF4-FFF2-40B4-BE49-F238E27FC236}">
                    <a16:creationId xmlns:a16="http://schemas.microsoft.com/office/drawing/2014/main" id="{A640BB3E-4C8A-43FE-ADEF-419498DFA5E9}"/>
                  </a:ext>
                </a:extLst>
              </p:cNvPr>
              <p:cNvSpPr/>
              <p:nvPr/>
            </p:nvSpPr>
            <p:spPr>
              <a:xfrm>
                <a:off x="892521" y="2458440"/>
                <a:ext cx="216353" cy="100698"/>
              </a:xfrm>
              <a:custGeom>
                <a:avLst/>
                <a:gdLst/>
                <a:ahLst/>
                <a:cxnLst/>
                <a:rect l="l" t="t" r="r" b="b"/>
                <a:pathLst>
                  <a:path w="1259" h="586" extrusionOk="0">
                    <a:moveTo>
                      <a:pt x="1206" y="53"/>
                    </a:moveTo>
                    <a:lnTo>
                      <a:pt x="1206" y="534"/>
                    </a:lnTo>
                    <a:lnTo>
                      <a:pt x="52" y="534"/>
                    </a:lnTo>
                    <a:lnTo>
                      <a:pt x="52" y="53"/>
                    </a:lnTo>
                    <a:close/>
                    <a:moveTo>
                      <a:pt x="40" y="1"/>
                    </a:moveTo>
                    <a:cubicBezTo>
                      <a:pt x="13" y="1"/>
                      <a:pt x="0" y="16"/>
                      <a:pt x="0" y="40"/>
                    </a:cubicBezTo>
                    <a:lnTo>
                      <a:pt x="0" y="549"/>
                    </a:lnTo>
                    <a:cubicBezTo>
                      <a:pt x="0" y="573"/>
                      <a:pt x="13" y="586"/>
                      <a:pt x="40" y="586"/>
                    </a:cubicBezTo>
                    <a:lnTo>
                      <a:pt x="1219" y="586"/>
                    </a:lnTo>
                    <a:cubicBezTo>
                      <a:pt x="1243" y="586"/>
                      <a:pt x="1258" y="573"/>
                      <a:pt x="1258" y="549"/>
                    </a:cubicBezTo>
                    <a:lnTo>
                      <a:pt x="1258" y="40"/>
                    </a:lnTo>
                    <a:cubicBezTo>
                      <a:pt x="1258" y="16"/>
                      <a:pt x="1243" y="1"/>
                      <a:pt x="1219" y="1"/>
                    </a:cubicBezTo>
                    <a:close/>
                  </a:path>
                </a:pathLst>
              </a:custGeom>
              <a:solidFill>
                <a:srgbClr val="336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899;p72">
                <a:extLst>
                  <a:ext uri="{FF2B5EF4-FFF2-40B4-BE49-F238E27FC236}">
                    <a16:creationId xmlns:a16="http://schemas.microsoft.com/office/drawing/2014/main" id="{E59F386C-BB91-4465-927F-31C01F785EE0}"/>
                  </a:ext>
                </a:extLst>
              </p:cNvPr>
              <p:cNvSpPr/>
              <p:nvPr/>
            </p:nvSpPr>
            <p:spPr>
              <a:xfrm>
                <a:off x="892521" y="2687677"/>
                <a:ext cx="216353" cy="100698"/>
              </a:xfrm>
              <a:custGeom>
                <a:avLst/>
                <a:gdLst/>
                <a:ahLst/>
                <a:cxnLst/>
                <a:rect l="l" t="t" r="r" b="b"/>
                <a:pathLst>
                  <a:path w="1259" h="586" extrusionOk="0">
                    <a:moveTo>
                      <a:pt x="1206" y="53"/>
                    </a:moveTo>
                    <a:lnTo>
                      <a:pt x="1206" y="534"/>
                    </a:lnTo>
                    <a:lnTo>
                      <a:pt x="52" y="534"/>
                    </a:lnTo>
                    <a:lnTo>
                      <a:pt x="52" y="53"/>
                    </a:lnTo>
                    <a:close/>
                    <a:moveTo>
                      <a:pt x="40" y="1"/>
                    </a:moveTo>
                    <a:cubicBezTo>
                      <a:pt x="13" y="1"/>
                      <a:pt x="0" y="13"/>
                      <a:pt x="0" y="37"/>
                    </a:cubicBezTo>
                    <a:lnTo>
                      <a:pt x="0" y="546"/>
                    </a:lnTo>
                    <a:cubicBezTo>
                      <a:pt x="0" y="570"/>
                      <a:pt x="13" y="585"/>
                      <a:pt x="40" y="585"/>
                    </a:cubicBezTo>
                    <a:lnTo>
                      <a:pt x="1219" y="585"/>
                    </a:lnTo>
                    <a:cubicBezTo>
                      <a:pt x="1243" y="585"/>
                      <a:pt x="1258" y="570"/>
                      <a:pt x="1258" y="546"/>
                    </a:cubicBezTo>
                    <a:lnTo>
                      <a:pt x="1258" y="37"/>
                    </a:lnTo>
                    <a:cubicBezTo>
                      <a:pt x="1258" y="13"/>
                      <a:pt x="1243" y="1"/>
                      <a:pt x="1219" y="1"/>
                    </a:cubicBezTo>
                    <a:close/>
                  </a:path>
                </a:pathLst>
              </a:custGeom>
              <a:solidFill>
                <a:srgbClr val="336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1900;p72">
              <a:extLst>
                <a:ext uri="{FF2B5EF4-FFF2-40B4-BE49-F238E27FC236}">
                  <a16:creationId xmlns:a16="http://schemas.microsoft.com/office/drawing/2014/main" id="{4BECFA31-BB57-46F0-8A3D-EED8E79D7E1F}"/>
                </a:ext>
              </a:extLst>
            </p:cNvPr>
            <p:cNvSpPr/>
            <p:nvPr/>
          </p:nvSpPr>
          <p:spPr>
            <a:xfrm>
              <a:off x="2405940" y="4146269"/>
              <a:ext cx="209651" cy="117882"/>
            </a:xfrm>
            <a:custGeom>
              <a:avLst/>
              <a:gdLst/>
              <a:ahLst/>
              <a:cxnLst/>
              <a:rect l="l" t="t" r="r" b="b"/>
              <a:pathLst>
                <a:path w="1220" h="686" extrusionOk="0">
                  <a:moveTo>
                    <a:pt x="1" y="0"/>
                  </a:moveTo>
                  <a:lnTo>
                    <a:pt x="1" y="686"/>
                  </a:lnTo>
                  <a:lnTo>
                    <a:pt x="1167" y="661"/>
                  </a:lnTo>
                  <a:lnTo>
                    <a:pt x="1219" y="40"/>
                  </a:lnTo>
                  <a:lnTo>
                    <a:pt x="1" y="0"/>
                  </a:lnTo>
                  <a:close/>
                </a:path>
              </a:pathLst>
            </a:custGeom>
            <a:solidFill>
              <a:srgbClr val="E8A2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901;p72">
              <a:extLst>
                <a:ext uri="{FF2B5EF4-FFF2-40B4-BE49-F238E27FC236}">
                  <a16:creationId xmlns:a16="http://schemas.microsoft.com/office/drawing/2014/main" id="{863684BE-3905-44FC-83BB-DE0ADB7AB53D}"/>
                </a:ext>
              </a:extLst>
            </p:cNvPr>
            <p:cNvSpPr/>
            <p:nvPr/>
          </p:nvSpPr>
          <p:spPr>
            <a:xfrm>
              <a:off x="2397176" y="4250920"/>
              <a:ext cx="453843" cy="227344"/>
            </a:xfrm>
            <a:custGeom>
              <a:avLst/>
              <a:gdLst/>
              <a:ahLst/>
              <a:cxnLst/>
              <a:rect l="l" t="t" r="r" b="b"/>
              <a:pathLst>
                <a:path w="2641" h="1323" extrusionOk="0">
                  <a:moveTo>
                    <a:pt x="1334" y="0"/>
                  </a:moveTo>
                  <a:lnTo>
                    <a:pt x="12" y="28"/>
                  </a:lnTo>
                  <a:lnTo>
                    <a:pt x="0" y="1143"/>
                  </a:lnTo>
                  <a:cubicBezTo>
                    <a:pt x="0" y="1206"/>
                    <a:pt x="52" y="1270"/>
                    <a:pt x="116" y="1270"/>
                  </a:cubicBezTo>
                  <a:lnTo>
                    <a:pt x="2501" y="1322"/>
                  </a:lnTo>
                  <a:cubicBezTo>
                    <a:pt x="2601" y="1322"/>
                    <a:pt x="2641" y="1206"/>
                    <a:pt x="2577" y="1143"/>
                  </a:cubicBezTo>
                  <a:lnTo>
                    <a:pt x="1511" y="168"/>
                  </a:lnTo>
                  <a:lnTo>
                    <a:pt x="1334" y="0"/>
                  </a:lnTo>
                  <a:close/>
                </a:path>
              </a:pathLst>
            </a:custGeom>
            <a:solidFill>
              <a:srgbClr val="E271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902;p72">
              <a:extLst>
                <a:ext uri="{FF2B5EF4-FFF2-40B4-BE49-F238E27FC236}">
                  <a16:creationId xmlns:a16="http://schemas.microsoft.com/office/drawing/2014/main" id="{D9DB35F2-26FD-4F97-8CF8-6F21343875D0}"/>
                </a:ext>
              </a:extLst>
            </p:cNvPr>
            <p:cNvSpPr/>
            <p:nvPr/>
          </p:nvSpPr>
          <p:spPr>
            <a:xfrm>
              <a:off x="2397176" y="4432041"/>
              <a:ext cx="453843" cy="45719"/>
            </a:xfrm>
            <a:custGeom>
              <a:avLst/>
              <a:gdLst/>
              <a:ahLst/>
              <a:cxnLst/>
              <a:rect l="l" t="t" r="r" b="b"/>
              <a:pathLst>
                <a:path w="2641" h="269" extrusionOk="0">
                  <a:moveTo>
                    <a:pt x="0" y="0"/>
                  </a:moveTo>
                  <a:lnTo>
                    <a:pt x="0" y="89"/>
                  </a:lnTo>
                  <a:cubicBezTo>
                    <a:pt x="0" y="152"/>
                    <a:pt x="52" y="216"/>
                    <a:pt x="116" y="216"/>
                  </a:cubicBezTo>
                  <a:lnTo>
                    <a:pt x="2501" y="268"/>
                  </a:lnTo>
                  <a:cubicBezTo>
                    <a:pt x="2601" y="268"/>
                    <a:pt x="2641" y="152"/>
                    <a:pt x="2577" y="89"/>
                  </a:cubicBezTo>
                  <a:lnTo>
                    <a:pt x="2537" y="52"/>
                  </a:lnTo>
                  <a:cubicBezTo>
                    <a:pt x="2513" y="64"/>
                    <a:pt x="2501" y="76"/>
                    <a:pt x="2461" y="76"/>
                  </a:cubicBezTo>
                  <a:lnTo>
                    <a:pt x="76" y="28"/>
                  </a:lnTo>
                  <a:cubicBezTo>
                    <a:pt x="52" y="28"/>
                    <a:pt x="25" y="12"/>
                    <a:pt x="0" y="0"/>
                  </a:cubicBezTo>
                  <a:close/>
                </a:path>
              </a:pathLst>
            </a:custGeom>
            <a:solidFill>
              <a:srgbClr val="336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903;p72">
              <a:extLst>
                <a:ext uri="{FF2B5EF4-FFF2-40B4-BE49-F238E27FC236}">
                  <a16:creationId xmlns:a16="http://schemas.microsoft.com/office/drawing/2014/main" id="{99DC9677-504C-4028-826C-44F6F1FD95C7}"/>
                </a:ext>
              </a:extLst>
            </p:cNvPr>
            <p:cNvSpPr/>
            <p:nvPr/>
          </p:nvSpPr>
          <p:spPr>
            <a:xfrm>
              <a:off x="2392880" y="4432041"/>
              <a:ext cx="390604" cy="15294"/>
            </a:xfrm>
            <a:custGeom>
              <a:avLst/>
              <a:gdLst/>
              <a:ahLst/>
              <a:cxnLst/>
              <a:rect l="l" t="t" r="r" b="b"/>
              <a:pathLst>
                <a:path w="2273" h="89" extrusionOk="0">
                  <a:moveTo>
                    <a:pt x="25" y="0"/>
                  </a:moveTo>
                  <a:cubicBezTo>
                    <a:pt x="13" y="0"/>
                    <a:pt x="1" y="12"/>
                    <a:pt x="1" y="28"/>
                  </a:cubicBezTo>
                  <a:cubicBezTo>
                    <a:pt x="1" y="40"/>
                    <a:pt x="13" y="52"/>
                    <a:pt x="25" y="52"/>
                  </a:cubicBezTo>
                  <a:lnTo>
                    <a:pt x="2245" y="89"/>
                  </a:lnTo>
                  <a:cubicBezTo>
                    <a:pt x="2273" y="89"/>
                    <a:pt x="2273" y="76"/>
                    <a:pt x="2273" y="64"/>
                  </a:cubicBezTo>
                  <a:cubicBezTo>
                    <a:pt x="2273" y="52"/>
                    <a:pt x="2273" y="40"/>
                    <a:pt x="2258" y="40"/>
                  </a:cubicBezTo>
                  <a:lnTo>
                    <a:pt x="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904;p72">
              <a:extLst>
                <a:ext uri="{FF2B5EF4-FFF2-40B4-BE49-F238E27FC236}">
                  <a16:creationId xmlns:a16="http://schemas.microsoft.com/office/drawing/2014/main" id="{BEC8FE1E-A7E8-40FB-BDB0-ED801452A9F3}"/>
                </a:ext>
              </a:extLst>
            </p:cNvPr>
            <p:cNvSpPr/>
            <p:nvPr/>
          </p:nvSpPr>
          <p:spPr>
            <a:xfrm>
              <a:off x="2445292" y="4307112"/>
              <a:ext cx="80767" cy="74750"/>
            </a:xfrm>
            <a:custGeom>
              <a:avLst/>
              <a:gdLst/>
              <a:ahLst/>
              <a:cxnLst/>
              <a:rect l="l" t="t" r="r" b="b"/>
              <a:pathLst>
                <a:path w="470" h="435" extrusionOk="0">
                  <a:moveTo>
                    <a:pt x="229" y="42"/>
                  </a:moveTo>
                  <a:cubicBezTo>
                    <a:pt x="241" y="42"/>
                    <a:pt x="253" y="42"/>
                    <a:pt x="265" y="54"/>
                  </a:cubicBezTo>
                  <a:cubicBezTo>
                    <a:pt x="317" y="54"/>
                    <a:pt x="354" y="82"/>
                    <a:pt x="381" y="118"/>
                  </a:cubicBezTo>
                  <a:cubicBezTo>
                    <a:pt x="405" y="158"/>
                    <a:pt x="405" y="206"/>
                    <a:pt x="405" y="258"/>
                  </a:cubicBezTo>
                  <a:cubicBezTo>
                    <a:pt x="393" y="298"/>
                    <a:pt x="369" y="334"/>
                    <a:pt x="329" y="359"/>
                  </a:cubicBezTo>
                  <a:cubicBezTo>
                    <a:pt x="302" y="379"/>
                    <a:pt x="267" y="391"/>
                    <a:pt x="235" y="391"/>
                  </a:cubicBezTo>
                  <a:cubicBezTo>
                    <a:pt x="223" y="391"/>
                    <a:pt x="212" y="389"/>
                    <a:pt x="201" y="386"/>
                  </a:cubicBezTo>
                  <a:cubicBezTo>
                    <a:pt x="113" y="374"/>
                    <a:pt x="49" y="283"/>
                    <a:pt x="64" y="182"/>
                  </a:cubicBezTo>
                  <a:cubicBezTo>
                    <a:pt x="76" y="146"/>
                    <a:pt x="101" y="106"/>
                    <a:pt x="140" y="82"/>
                  </a:cubicBezTo>
                  <a:cubicBezTo>
                    <a:pt x="165" y="54"/>
                    <a:pt x="201" y="42"/>
                    <a:pt x="229" y="42"/>
                  </a:cubicBezTo>
                  <a:close/>
                  <a:moveTo>
                    <a:pt x="230" y="1"/>
                  </a:moveTo>
                  <a:cubicBezTo>
                    <a:pt x="189" y="1"/>
                    <a:pt x="151" y="12"/>
                    <a:pt x="113" y="30"/>
                  </a:cubicBezTo>
                  <a:cubicBezTo>
                    <a:pt x="64" y="69"/>
                    <a:pt x="25" y="118"/>
                    <a:pt x="13" y="182"/>
                  </a:cubicBezTo>
                  <a:cubicBezTo>
                    <a:pt x="0" y="234"/>
                    <a:pt x="13" y="298"/>
                    <a:pt x="49" y="347"/>
                  </a:cubicBezTo>
                  <a:cubicBezTo>
                    <a:pt x="89" y="398"/>
                    <a:pt x="140" y="423"/>
                    <a:pt x="189" y="435"/>
                  </a:cubicBezTo>
                  <a:lnTo>
                    <a:pt x="241" y="435"/>
                  </a:lnTo>
                  <a:cubicBezTo>
                    <a:pt x="277" y="435"/>
                    <a:pt x="317" y="423"/>
                    <a:pt x="354" y="398"/>
                  </a:cubicBezTo>
                  <a:cubicBezTo>
                    <a:pt x="405" y="374"/>
                    <a:pt x="445" y="322"/>
                    <a:pt x="457" y="258"/>
                  </a:cubicBezTo>
                  <a:cubicBezTo>
                    <a:pt x="469" y="206"/>
                    <a:pt x="457" y="146"/>
                    <a:pt x="418" y="94"/>
                  </a:cubicBezTo>
                  <a:cubicBezTo>
                    <a:pt x="381" y="42"/>
                    <a:pt x="329" y="18"/>
                    <a:pt x="277" y="5"/>
                  </a:cubicBezTo>
                  <a:cubicBezTo>
                    <a:pt x="261" y="2"/>
                    <a:pt x="246" y="1"/>
                    <a:pt x="2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905;p72">
              <a:extLst>
                <a:ext uri="{FF2B5EF4-FFF2-40B4-BE49-F238E27FC236}">
                  <a16:creationId xmlns:a16="http://schemas.microsoft.com/office/drawing/2014/main" id="{6D723C05-E134-4EBD-88E4-AA6A9A1C129F}"/>
                </a:ext>
              </a:extLst>
            </p:cNvPr>
            <p:cNvSpPr/>
            <p:nvPr/>
          </p:nvSpPr>
          <p:spPr>
            <a:xfrm>
              <a:off x="2617478" y="4275493"/>
              <a:ext cx="43649" cy="45709"/>
            </a:xfrm>
            <a:custGeom>
              <a:avLst/>
              <a:gdLst/>
              <a:ahLst/>
              <a:cxnLst/>
              <a:rect l="l" t="t" r="r" b="b"/>
              <a:pathLst>
                <a:path w="254" h="266" extrusionOk="0">
                  <a:moveTo>
                    <a:pt x="235" y="1"/>
                  </a:moveTo>
                  <a:cubicBezTo>
                    <a:pt x="229" y="1"/>
                    <a:pt x="223" y="4"/>
                    <a:pt x="217" y="10"/>
                  </a:cubicBezTo>
                  <a:lnTo>
                    <a:pt x="12" y="226"/>
                  </a:lnTo>
                  <a:cubicBezTo>
                    <a:pt x="0" y="238"/>
                    <a:pt x="0" y="253"/>
                    <a:pt x="12" y="266"/>
                  </a:cubicBezTo>
                  <a:lnTo>
                    <a:pt x="25" y="266"/>
                  </a:lnTo>
                  <a:cubicBezTo>
                    <a:pt x="37" y="266"/>
                    <a:pt x="37" y="266"/>
                    <a:pt x="52" y="253"/>
                  </a:cubicBezTo>
                  <a:lnTo>
                    <a:pt x="253" y="37"/>
                  </a:lnTo>
                  <a:lnTo>
                    <a:pt x="253" y="10"/>
                  </a:lnTo>
                  <a:cubicBezTo>
                    <a:pt x="247" y="4"/>
                    <a:pt x="241" y="1"/>
                    <a:pt x="2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906;p72">
              <a:extLst>
                <a:ext uri="{FF2B5EF4-FFF2-40B4-BE49-F238E27FC236}">
                  <a16:creationId xmlns:a16="http://schemas.microsoft.com/office/drawing/2014/main" id="{DCDD99E1-FFFC-4524-ADE5-5E4AD8662C38}"/>
                </a:ext>
              </a:extLst>
            </p:cNvPr>
            <p:cNvSpPr/>
            <p:nvPr/>
          </p:nvSpPr>
          <p:spPr>
            <a:xfrm>
              <a:off x="2645661" y="4301613"/>
              <a:ext cx="43649" cy="45709"/>
            </a:xfrm>
            <a:custGeom>
              <a:avLst/>
              <a:gdLst/>
              <a:ahLst/>
              <a:cxnLst/>
              <a:rect l="l" t="t" r="r" b="b"/>
              <a:pathLst>
                <a:path w="254" h="266" extrusionOk="0">
                  <a:moveTo>
                    <a:pt x="229" y="1"/>
                  </a:moveTo>
                  <a:cubicBezTo>
                    <a:pt x="223" y="1"/>
                    <a:pt x="217" y="4"/>
                    <a:pt x="217" y="10"/>
                  </a:cubicBezTo>
                  <a:lnTo>
                    <a:pt x="13" y="226"/>
                  </a:lnTo>
                  <a:cubicBezTo>
                    <a:pt x="1" y="238"/>
                    <a:pt x="1" y="254"/>
                    <a:pt x="13" y="266"/>
                  </a:cubicBezTo>
                  <a:lnTo>
                    <a:pt x="53" y="266"/>
                  </a:lnTo>
                  <a:lnTo>
                    <a:pt x="254" y="50"/>
                  </a:lnTo>
                  <a:cubicBezTo>
                    <a:pt x="254" y="37"/>
                    <a:pt x="254" y="25"/>
                    <a:pt x="241" y="10"/>
                  </a:cubicBezTo>
                  <a:cubicBezTo>
                    <a:pt x="241" y="4"/>
                    <a:pt x="235" y="1"/>
                    <a:pt x="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907;p72">
              <a:extLst>
                <a:ext uri="{FF2B5EF4-FFF2-40B4-BE49-F238E27FC236}">
                  <a16:creationId xmlns:a16="http://schemas.microsoft.com/office/drawing/2014/main" id="{FED89D43-E8F8-4CF4-9B70-D320989A42BD}"/>
                </a:ext>
              </a:extLst>
            </p:cNvPr>
            <p:cNvSpPr/>
            <p:nvPr/>
          </p:nvSpPr>
          <p:spPr>
            <a:xfrm>
              <a:off x="2671953" y="4327905"/>
              <a:ext cx="43477" cy="45709"/>
            </a:xfrm>
            <a:custGeom>
              <a:avLst/>
              <a:gdLst/>
              <a:ahLst/>
              <a:cxnLst/>
              <a:rect l="l" t="t" r="r" b="b"/>
              <a:pathLst>
                <a:path w="253" h="266" extrusionOk="0">
                  <a:moveTo>
                    <a:pt x="230" y="0"/>
                  </a:moveTo>
                  <a:cubicBezTo>
                    <a:pt x="222" y="0"/>
                    <a:pt x="216" y="3"/>
                    <a:pt x="216" y="9"/>
                  </a:cubicBezTo>
                  <a:lnTo>
                    <a:pt x="12" y="226"/>
                  </a:lnTo>
                  <a:cubicBezTo>
                    <a:pt x="0" y="238"/>
                    <a:pt x="0" y="253"/>
                    <a:pt x="12" y="265"/>
                  </a:cubicBezTo>
                  <a:lnTo>
                    <a:pt x="52" y="265"/>
                  </a:lnTo>
                  <a:lnTo>
                    <a:pt x="253" y="49"/>
                  </a:lnTo>
                  <a:lnTo>
                    <a:pt x="253" y="9"/>
                  </a:lnTo>
                  <a:cubicBezTo>
                    <a:pt x="247" y="3"/>
                    <a:pt x="238" y="0"/>
                    <a:pt x="2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908;p72">
              <a:extLst>
                <a:ext uri="{FF2B5EF4-FFF2-40B4-BE49-F238E27FC236}">
                  <a16:creationId xmlns:a16="http://schemas.microsoft.com/office/drawing/2014/main" id="{F2447827-8CD3-4752-B5A9-0CF96F64927D}"/>
                </a:ext>
              </a:extLst>
            </p:cNvPr>
            <p:cNvSpPr/>
            <p:nvPr/>
          </p:nvSpPr>
          <p:spPr>
            <a:xfrm>
              <a:off x="2589124" y="4189401"/>
              <a:ext cx="50522" cy="85748"/>
            </a:xfrm>
            <a:custGeom>
              <a:avLst/>
              <a:gdLst/>
              <a:ahLst/>
              <a:cxnLst/>
              <a:rect l="l" t="t" r="r" b="b"/>
              <a:pathLst>
                <a:path w="294" h="499" extrusionOk="0">
                  <a:moveTo>
                    <a:pt x="126" y="42"/>
                  </a:moveTo>
                  <a:cubicBezTo>
                    <a:pt x="153" y="42"/>
                    <a:pt x="165" y="54"/>
                    <a:pt x="190" y="54"/>
                  </a:cubicBezTo>
                  <a:cubicBezTo>
                    <a:pt x="202" y="69"/>
                    <a:pt x="217" y="94"/>
                    <a:pt x="217" y="106"/>
                  </a:cubicBezTo>
                  <a:cubicBezTo>
                    <a:pt x="229" y="170"/>
                    <a:pt x="229" y="386"/>
                    <a:pt x="202" y="435"/>
                  </a:cubicBezTo>
                  <a:cubicBezTo>
                    <a:pt x="165" y="386"/>
                    <a:pt x="77" y="182"/>
                    <a:pt x="65" y="145"/>
                  </a:cubicBezTo>
                  <a:cubicBezTo>
                    <a:pt x="65" y="94"/>
                    <a:pt x="89" y="54"/>
                    <a:pt x="126" y="42"/>
                  </a:cubicBezTo>
                  <a:close/>
                  <a:moveTo>
                    <a:pt x="147" y="0"/>
                  </a:moveTo>
                  <a:cubicBezTo>
                    <a:pt x="136" y="0"/>
                    <a:pt x="125" y="2"/>
                    <a:pt x="114" y="5"/>
                  </a:cubicBezTo>
                  <a:cubicBezTo>
                    <a:pt x="50" y="17"/>
                    <a:pt x="1" y="81"/>
                    <a:pt x="13" y="145"/>
                  </a:cubicBezTo>
                  <a:cubicBezTo>
                    <a:pt x="25" y="194"/>
                    <a:pt x="141" y="462"/>
                    <a:pt x="190" y="486"/>
                  </a:cubicBezTo>
                  <a:cubicBezTo>
                    <a:pt x="190" y="499"/>
                    <a:pt x="202" y="499"/>
                    <a:pt x="202" y="499"/>
                  </a:cubicBezTo>
                  <a:cubicBezTo>
                    <a:pt x="202" y="499"/>
                    <a:pt x="217" y="499"/>
                    <a:pt x="217" y="486"/>
                  </a:cubicBezTo>
                  <a:cubicBezTo>
                    <a:pt x="293" y="450"/>
                    <a:pt x="266" y="118"/>
                    <a:pt x="266" y="106"/>
                  </a:cubicBezTo>
                  <a:cubicBezTo>
                    <a:pt x="266" y="69"/>
                    <a:pt x="241" y="42"/>
                    <a:pt x="217" y="17"/>
                  </a:cubicBezTo>
                  <a:cubicBezTo>
                    <a:pt x="198" y="9"/>
                    <a:pt x="174" y="0"/>
                    <a:pt x="1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909;p72">
              <a:extLst>
                <a:ext uri="{FF2B5EF4-FFF2-40B4-BE49-F238E27FC236}">
                  <a16:creationId xmlns:a16="http://schemas.microsoft.com/office/drawing/2014/main" id="{FE0E8DD4-6EB5-493A-87A7-507D4B6BFA76}"/>
                </a:ext>
              </a:extLst>
            </p:cNvPr>
            <p:cNvSpPr/>
            <p:nvPr/>
          </p:nvSpPr>
          <p:spPr>
            <a:xfrm>
              <a:off x="2619541" y="4219645"/>
              <a:ext cx="78705" cy="55504"/>
            </a:xfrm>
            <a:custGeom>
              <a:avLst/>
              <a:gdLst/>
              <a:ahLst/>
              <a:cxnLst/>
              <a:rect l="l" t="t" r="r" b="b"/>
              <a:pathLst>
                <a:path w="458" h="323" extrusionOk="0">
                  <a:moveTo>
                    <a:pt x="317" y="45"/>
                  </a:moveTo>
                  <a:cubicBezTo>
                    <a:pt x="345" y="45"/>
                    <a:pt x="369" y="70"/>
                    <a:pt x="393" y="82"/>
                  </a:cubicBezTo>
                  <a:cubicBezTo>
                    <a:pt x="393" y="106"/>
                    <a:pt x="406" y="134"/>
                    <a:pt x="393" y="146"/>
                  </a:cubicBezTo>
                  <a:cubicBezTo>
                    <a:pt x="393" y="170"/>
                    <a:pt x="381" y="182"/>
                    <a:pt x="357" y="198"/>
                  </a:cubicBezTo>
                  <a:cubicBezTo>
                    <a:pt x="317" y="222"/>
                    <a:pt x="116" y="274"/>
                    <a:pt x="64" y="274"/>
                  </a:cubicBezTo>
                  <a:cubicBezTo>
                    <a:pt x="77" y="222"/>
                    <a:pt x="229" y="94"/>
                    <a:pt x="281" y="58"/>
                  </a:cubicBezTo>
                  <a:cubicBezTo>
                    <a:pt x="293" y="58"/>
                    <a:pt x="305" y="45"/>
                    <a:pt x="317" y="45"/>
                  </a:cubicBezTo>
                  <a:close/>
                  <a:moveTo>
                    <a:pt x="319" y="1"/>
                  </a:moveTo>
                  <a:cubicBezTo>
                    <a:pt x="297" y="1"/>
                    <a:pt x="274" y="6"/>
                    <a:pt x="253" y="18"/>
                  </a:cubicBezTo>
                  <a:cubicBezTo>
                    <a:pt x="217" y="45"/>
                    <a:pt x="25" y="198"/>
                    <a:pt x="13" y="274"/>
                  </a:cubicBezTo>
                  <a:cubicBezTo>
                    <a:pt x="0" y="286"/>
                    <a:pt x="13" y="298"/>
                    <a:pt x="13" y="310"/>
                  </a:cubicBezTo>
                  <a:cubicBezTo>
                    <a:pt x="13" y="310"/>
                    <a:pt x="40" y="323"/>
                    <a:pt x="64" y="323"/>
                  </a:cubicBezTo>
                  <a:cubicBezTo>
                    <a:pt x="153" y="323"/>
                    <a:pt x="369" y="246"/>
                    <a:pt x="381" y="234"/>
                  </a:cubicBezTo>
                  <a:cubicBezTo>
                    <a:pt x="421" y="222"/>
                    <a:pt x="433" y="198"/>
                    <a:pt x="445" y="158"/>
                  </a:cubicBezTo>
                  <a:cubicBezTo>
                    <a:pt x="457" y="134"/>
                    <a:pt x="445" y="94"/>
                    <a:pt x="433" y="58"/>
                  </a:cubicBezTo>
                  <a:cubicBezTo>
                    <a:pt x="406" y="23"/>
                    <a:pt x="363" y="1"/>
                    <a:pt x="3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910;p72">
              <a:extLst>
                <a:ext uri="{FF2B5EF4-FFF2-40B4-BE49-F238E27FC236}">
                  <a16:creationId xmlns:a16="http://schemas.microsoft.com/office/drawing/2014/main" id="{AA0AF12A-1C51-480F-AB54-1D6BDB8E64ED}"/>
                </a:ext>
              </a:extLst>
            </p:cNvPr>
            <p:cNvSpPr/>
            <p:nvPr/>
          </p:nvSpPr>
          <p:spPr>
            <a:xfrm>
              <a:off x="2109339" y="4146269"/>
              <a:ext cx="209479" cy="117882"/>
            </a:xfrm>
            <a:custGeom>
              <a:avLst/>
              <a:gdLst/>
              <a:ahLst/>
              <a:cxnLst/>
              <a:rect l="l" t="t" r="r" b="b"/>
              <a:pathLst>
                <a:path w="1219" h="686" extrusionOk="0">
                  <a:moveTo>
                    <a:pt x="0" y="0"/>
                  </a:moveTo>
                  <a:lnTo>
                    <a:pt x="0" y="686"/>
                  </a:lnTo>
                  <a:lnTo>
                    <a:pt x="1167" y="661"/>
                  </a:lnTo>
                  <a:lnTo>
                    <a:pt x="1218" y="40"/>
                  </a:lnTo>
                  <a:lnTo>
                    <a:pt x="0" y="0"/>
                  </a:lnTo>
                  <a:close/>
                </a:path>
              </a:pathLst>
            </a:custGeom>
            <a:solidFill>
              <a:srgbClr val="E8A2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911;p72">
              <a:extLst>
                <a:ext uri="{FF2B5EF4-FFF2-40B4-BE49-F238E27FC236}">
                  <a16:creationId xmlns:a16="http://schemas.microsoft.com/office/drawing/2014/main" id="{85311B4B-4316-479B-8BE0-870C79070451}"/>
                </a:ext>
              </a:extLst>
            </p:cNvPr>
            <p:cNvSpPr/>
            <p:nvPr/>
          </p:nvSpPr>
          <p:spPr>
            <a:xfrm>
              <a:off x="2094045" y="4259856"/>
              <a:ext cx="454014" cy="226657"/>
            </a:xfrm>
            <a:custGeom>
              <a:avLst/>
              <a:gdLst/>
              <a:ahLst/>
              <a:cxnLst/>
              <a:rect l="l" t="t" r="r" b="b"/>
              <a:pathLst>
                <a:path w="2642" h="1319" extrusionOk="0">
                  <a:moveTo>
                    <a:pt x="1332" y="0"/>
                  </a:moveTo>
                  <a:lnTo>
                    <a:pt x="13" y="25"/>
                  </a:lnTo>
                  <a:lnTo>
                    <a:pt x="1" y="1142"/>
                  </a:lnTo>
                  <a:cubicBezTo>
                    <a:pt x="1" y="1206"/>
                    <a:pt x="53" y="1270"/>
                    <a:pt x="114" y="1270"/>
                  </a:cubicBezTo>
                  <a:lnTo>
                    <a:pt x="2501" y="1319"/>
                  </a:lnTo>
                  <a:cubicBezTo>
                    <a:pt x="2602" y="1319"/>
                    <a:pt x="2641" y="1206"/>
                    <a:pt x="2577" y="1142"/>
                  </a:cubicBezTo>
                  <a:lnTo>
                    <a:pt x="1511" y="165"/>
                  </a:lnTo>
                  <a:lnTo>
                    <a:pt x="1332" y="0"/>
                  </a:lnTo>
                  <a:close/>
                </a:path>
              </a:pathLst>
            </a:custGeom>
            <a:solidFill>
              <a:srgbClr val="E271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912;p72">
              <a:extLst>
                <a:ext uri="{FF2B5EF4-FFF2-40B4-BE49-F238E27FC236}">
                  <a16:creationId xmlns:a16="http://schemas.microsoft.com/office/drawing/2014/main" id="{4BCCE638-CE62-474D-A07E-261FA41FB239}"/>
                </a:ext>
              </a:extLst>
            </p:cNvPr>
            <p:cNvSpPr/>
            <p:nvPr/>
          </p:nvSpPr>
          <p:spPr>
            <a:xfrm>
              <a:off x="2094045" y="4440805"/>
              <a:ext cx="454014" cy="45709"/>
            </a:xfrm>
            <a:custGeom>
              <a:avLst/>
              <a:gdLst/>
              <a:ahLst/>
              <a:cxnLst/>
              <a:rect l="l" t="t" r="r" b="b"/>
              <a:pathLst>
                <a:path w="2642" h="266" extrusionOk="0">
                  <a:moveTo>
                    <a:pt x="1" y="1"/>
                  </a:moveTo>
                  <a:lnTo>
                    <a:pt x="1" y="89"/>
                  </a:lnTo>
                  <a:cubicBezTo>
                    <a:pt x="1" y="153"/>
                    <a:pt x="53" y="217"/>
                    <a:pt x="114" y="217"/>
                  </a:cubicBezTo>
                  <a:lnTo>
                    <a:pt x="2501" y="266"/>
                  </a:lnTo>
                  <a:cubicBezTo>
                    <a:pt x="2602" y="266"/>
                    <a:pt x="2641" y="153"/>
                    <a:pt x="2577" y="89"/>
                  </a:cubicBezTo>
                  <a:lnTo>
                    <a:pt x="2538" y="53"/>
                  </a:lnTo>
                  <a:cubicBezTo>
                    <a:pt x="2513" y="65"/>
                    <a:pt x="2501" y="77"/>
                    <a:pt x="2462" y="77"/>
                  </a:cubicBezTo>
                  <a:lnTo>
                    <a:pt x="77" y="25"/>
                  </a:lnTo>
                  <a:cubicBezTo>
                    <a:pt x="53" y="25"/>
                    <a:pt x="25" y="13"/>
                    <a:pt x="1" y="1"/>
                  </a:cubicBezTo>
                  <a:close/>
                </a:path>
              </a:pathLst>
            </a:custGeom>
            <a:solidFill>
              <a:srgbClr val="336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913;p72">
              <a:extLst>
                <a:ext uri="{FF2B5EF4-FFF2-40B4-BE49-F238E27FC236}">
                  <a16:creationId xmlns:a16="http://schemas.microsoft.com/office/drawing/2014/main" id="{92DF9442-4FBF-4D07-A8D1-942FF2350E5E}"/>
                </a:ext>
              </a:extLst>
            </p:cNvPr>
            <p:cNvSpPr/>
            <p:nvPr/>
          </p:nvSpPr>
          <p:spPr>
            <a:xfrm>
              <a:off x="2089921" y="4440805"/>
              <a:ext cx="390088" cy="15466"/>
            </a:xfrm>
            <a:custGeom>
              <a:avLst/>
              <a:gdLst/>
              <a:ahLst/>
              <a:cxnLst/>
              <a:rect l="l" t="t" r="r" b="b"/>
              <a:pathLst>
                <a:path w="2270" h="90" extrusionOk="0">
                  <a:moveTo>
                    <a:pt x="25" y="1"/>
                  </a:moveTo>
                  <a:cubicBezTo>
                    <a:pt x="13" y="1"/>
                    <a:pt x="0" y="13"/>
                    <a:pt x="0" y="25"/>
                  </a:cubicBezTo>
                  <a:cubicBezTo>
                    <a:pt x="0" y="38"/>
                    <a:pt x="13" y="53"/>
                    <a:pt x="25" y="53"/>
                  </a:cubicBezTo>
                  <a:lnTo>
                    <a:pt x="2245" y="89"/>
                  </a:lnTo>
                  <a:cubicBezTo>
                    <a:pt x="2269" y="89"/>
                    <a:pt x="2269" y="77"/>
                    <a:pt x="2269" y="65"/>
                  </a:cubicBezTo>
                  <a:cubicBezTo>
                    <a:pt x="2269" y="53"/>
                    <a:pt x="2269" y="38"/>
                    <a:pt x="2245" y="38"/>
                  </a:cubicBezTo>
                  <a:lnTo>
                    <a:pt x="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14;p72">
              <a:extLst>
                <a:ext uri="{FF2B5EF4-FFF2-40B4-BE49-F238E27FC236}">
                  <a16:creationId xmlns:a16="http://schemas.microsoft.com/office/drawing/2014/main" id="{2A9C23C2-5C85-4D93-8082-F1E4F8498701}"/>
                </a:ext>
              </a:extLst>
            </p:cNvPr>
            <p:cNvSpPr/>
            <p:nvPr/>
          </p:nvSpPr>
          <p:spPr>
            <a:xfrm>
              <a:off x="2142333" y="4315533"/>
              <a:ext cx="82829" cy="75266"/>
            </a:xfrm>
            <a:custGeom>
              <a:avLst/>
              <a:gdLst/>
              <a:ahLst/>
              <a:cxnLst/>
              <a:rect l="l" t="t" r="r" b="b"/>
              <a:pathLst>
                <a:path w="482" h="438" extrusionOk="0">
                  <a:moveTo>
                    <a:pt x="228" y="45"/>
                  </a:moveTo>
                  <a:cubicBezTo>
                    <a:pt x="241" y="45"/>
                    <a:pt x="253" y="45"/>
                    <a:pt x="265" y="57"/>
                  </a:cubicBezTo>
                  <a:cubicBezTo>
                    <a:pt x="353" y="69"/>
                    <a:pt x="417" y="157"/>
                    <a:pt x="405" y="261"/>
                  </a:cubicBezTo>
                  <a:cubicBezTo>
                    <a:pt x="393" y="298"/>
                    <a:pt x="365" y="337"/>
                    <a:pt x="329" y="361"/>
                  </a:cubicBezTo>
                  <a:cubicBezTo>
                    <a:pt x="300" y="379"/>
                    <a:pt x="267" y="392"/>
                    <a:pt x="236" y="392"/>
                  </a:cubicBezTo>
                  <a:cubicBezTo>
                    <a:pt x="224" y="392"/>
                    <a:pt x="212" y="390"/>
                    <a:pt x="201" y="386"/>
                  </a:cubicBezTo>
                  <a:cubicBezTo>
                    <a:pt x="152" y="374"/>
                    <a:pt x="113" y="349"/>
                    <a:pt x="88" y="310"/>
                  </a:cubicBezTo>
                  <a:cubicBezTo>
                    <a:pt x="61" y="273"/>
                    <a:pt x="61" y="234"/>
                    <a:pt x="61" y="185"/>
                  </a:cubicBezTo>
                  <a:cubicBezTo>
                    <a:pt x="76" y="109"/>
                    <a:pt x="152" y="45"/>
                    <a:pt x="228" y="45"/>
                  </a:cubicBezTo>
                  <a:close/>
                  <a:moveTo>
                    <a:pt x="231" y="1"/>
                  </a:moveTo>
                  <a:cubicBezTo>
                    <a:pt x="125" y="1"/>
                    <a:pt x="34" y="73"/>
                    <a:pt x="12" y="185"/>
                  </a:cubicBezTo>
                  <a:cubicBezTo>
                    <a:pt x="0" y="234"/>
                    <a:pt x="12" y="298"/>
                    <a:pt x="49" y="349"/>
                  </a:cubicBezTo>
                  <a:cubicBezTo>
                    <a:pt x="88" y="401"/>
                    <a:pt x="125" y="425"/>
                    <a:pt x="189" y="438"/>
                  </a:cubicBezTo>
                  <a:lnTo>
                    <a:pt x="241" y="438"/>
                  </a:lnTo>
                  <a:cubicBezTo>
                    <a:pt x="277" y="438"/>
                    <a:pt x="317" y="425"/>
                    <a:pt x="353" y="401"/>
                  </a:cubicBezTo>
                  <a:cubicBezTo>
                    <a:pt x="405" y="374"/>
                    <a:pt x="442" y="325"/>
                    <a:pt x="457" y="261"/>
                  </a:cubicBezTo>
                  <a:cubicBezTo>
                    <a:pt x="481" y="145"/>
                    <a:pt x="393" y="33"/>
                    <a:pt x="277" y="5"/>
                  </a:cubicBezTo>
                  <a:cubicBezTo>
                    <a:pt x="262" y="2"/>
                    <a:pt x="246" y="1"/>
                    <a:pt x="2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915;p72">
              <a:extLst>
                <a:ext uri="{FF2B5EF4-FFF2-40B4-BE49-F238E27FC236}">
                  <a16:creationId xmlns:a16="http://schemas.microsoft.com/office/drawing/2014/main" id="{C3C2D22C-DD29-4095-95A3-E5F1116629DA}"/>
                </a:ext>
              </a:extLst>
            </p:cNvPr>
            <p:cNvSpPr/>
            <p:nvPr/>
          </p:nvSpPr>
          <p:spPr>
            <a:xfrm>
              <a:off x="2314348" y="4284429"/>
              <a:ext cx="43649" cy="45194"/>
            </a:xfrm>
            <a:custGeom>
              <a:avLst/>
              <a:gdLst/>
              <a:ahLst/>
              <a:cxnLst/>
              <a:rect l="l" t="t" r="r" b="b"/>
              <a:pathLst>
                <a:path w="254" h="263" extrusionOk="0">
                  <a:moveTo>
                    <a:pt x="235" y="0"/>
                  </a:moveTo>
                  <a:cubicBezTo>
                    <a:pt x="229" y="0"/>
                    <a:pt x="223" y="3"/>
                    <a:pt x="217" y="10"/>
                  </a:cubicBezTo>
                  <a:lnTo>
                    <a:pt x="13" y="226"/>
                  </a:lnTo>
                  <a:cubicBezTo>
                    <a:pt x="1" y="238"/>
                    <a:pt x="1" y="250"/>
                    <a:pt x="13" y="262"/>
                  </a:cubicBezTo>
                  <a:lnTo>
                    <a:pt x="50" y="262"/>
                  </a:lnTo>
                  <a:lnTo>
                    <a:pt x="254" y="34"/>
                  </a:lnTo>
                  <a:lnTo>
                    <a:pt x="254" y="10"/>
                  </a:lnTo>
                  <a:cubicBezTo>
                    <a:pt x="248" y="3"/>
                    <a:pt x="242" y="0"/>
                    <a:pt x="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916;p72">
              <a:extLst>
                <a:ext uri="{FF2B5EF4-FFF2-40B4-BE49-F238E27FC236}">
                  <a16:creationId xmlns:a16="http://schemas.microsoft.com/office/drawing/2014/main" id="{6FC9DF53-54AD-4259-81D0-82C4E3C99227}"/>
                </a:ext>
              </a:extLst>
            </p:cNvPr>
            <p:cNvSpPr/>
            <p:nvPr/>
          </p:nvSpPr>
          <p:spPr>
            <a:xfrm>
              <a:off x="2342702" y="4310549"/>
              <a:ext cx="43649" cy="45194"/>
            </a:xfrm>
            <a:custGeom>
              <a:avLst/>
              <a:gdLst/>
              <a:ahLst/>
              <a:cxnLst/>
              <a:rect l="l" t="t" r="r" b="b"/>
              <a:pathLst>
                <a:path w="254" h="263" extrusionOk="0">
                  <a:moveTo>
                    <a:pt x="229" y="1"/>
                  </a:moveTo>
                  <a:cubicBezTo>
                    <a:pt x="223" y="1"/>
                    <a:pt x="217" y="4"/>
                    <a:pt x="217" y="10"/>
                  </a:cubicBezTo>
                  <a:lnTo>
                    <a:pt x="13" y="226"/>
                  </a:lnTo>
                  <a:cubicBezTo>
                    <a:pt x="0" y="238"/>
                    <a:pt x="0" y="250"/>
                    <a:pt x="13" y="263"/>
                  </a:cubicBezTo>
                  <a:lnTo>
                    <a:pt x="52" y="263"/>
                  </a:lnTo>
                  <a:lnTo>
                    <a:pt x="253" y="49"/>
                  </a:lnTo>
                  <a:cubicBezTo>
                    <a:pt x="253" y="34"/>
                    <a:pt x="253" y="22"/>
                    <a:pt x="241" y="10"/>
                  </a:cubicBezTo>
                  <a:cubicBezTo>
                    <a:pt x="241" y="4"/>
                    <a:pt x="235" y="1"/>
                    <a:pt x="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917;p72">
              <a:extLst>
                <a:ext uri="{FF2B5EF4-FFF2-40B4-BE49-F238E27FC236}">
                  <a16:creationId xmlns:a16="http://schemas.microsoft.com/office/drawing/2014/main" id="{9442B653-610E-4E9F-BB2A-3EC9E6AC3F03}"/>
                </a:ext>
              </a:extLst>
            </p:cNvPr>
            <p:cNvSpPr/>
            <p:nvPr/>
          </p:nvSpPr>
          <p:spPr>
            <a:xfrm>
              <a:off x="2368822" y="4336669"/>
              <a:ext cx="43649" cy="47943"/>
            </a:xfrm>
            <a:custGeom>
              <a:avLst/>
              <a:gdLst/>
              <a:ahLst/>
              <a:cxnLst/>
              <a:rect l="l" t="t" r="r" b="b"/>
              <a:pathLst>
                <a:path w="254" h="279" extrusionOk="0">
                  <a:moveTo>
                    <a:pt x="231" y="1"/>
                  </a:moveTo>
                  <a:cubicBezTo>
                    <a:pt x="223" y="1"/>
                    <a:pt x="217" y="4"/>
                    <a:pt x="217" y="10"/>
                  </a:cubicBezTo>
                  <a:lnTo>
                    <a:pt x="13" y="226"/>
                  </a:lnTo>
                  <a:cubicBezTo>
                    <a:pt x="1" y="238"/>
                    <a:pt x="1" y="251"/>
                    <a:pt x="13" y="263"/>
                  </a:cubicBezTo>
                  <a:lnTo>
                    <a:pt x="25" y="278"/>
                  </a:lnTo>
                  <a:cubicBezTo>
                    <a:pt x="37" y="278"/>
                    <a:pt x="37" y="263"/>
                    <a:pt x="52" y="263"/>
                  </a:cubicBezTo>
                  <a:lnTo>
                    <a:pt x="253" y="50"/>
                  </a:lnTo>
                  <a:lnTo>
                    <a:pt x="253" y="10"/>
                  </a:lnTo>
                  <a:cubicBezTo>
                    <a:pt x="247" y="4"/>
                    <a:pt x="238" y="1"/>
                    <a:pt x="2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918;p72">
              <a:extLst>
                <a:ext uri="{FF2B5EF4-FFF2-40B4-BE49-F238E27FC236}">
                  <a16:creationId xmlns:a16="http://schemas.microsoft.com/office/drawing/2014/main" id="{75F2D2F6-1F65-4CCB-901E-FFADE3A5CFD9}"/>
                </a:ext>
              </a:extLst>
            </p:cNvPr>
            <p:cNvSpPr/>
            <p:nvPr/>
          </p:nvSpPr>
          <p:spPr>
            <a:xfrm>
              <a:off x="2288228" y="4198165"/>
              <a:ext cx="47773" cy="85920"/>
            </a:xfrm>
            <a:custGeom>
              <a:avLst/>
              <a:gdLst/>
              <a:ahLst/>
              <a:cxnLst/>
              <a:rect l="l" t="t" r="r" b="b"/>
              <a:pathLst>
                <a:path w="278" h="500" extrusionOk="0">
                  <a:moveTo>
                    <a:pt x="126" y="43"/>
                  </a:moveTo>
                  <a:cubicBezTo>
                    <a:pt x="165" y="43"/>
                    <a:pt x="202" y="67"/>
                    <a:pt x="202" y="106"/>
                  </a:cubicBezTo>
                  <a:cubicBezTo>
                    <a:pt x="217" y="170"/>
                    <a:pt x="217" y="384"/>
                    <a:pt x="190" y="435"/>
                  </a:cubicBezTo>
                  <a:cubicBezTo>
                    <a:pt x="153" y="384"/>
                    <a:pt x="65" y="183"/>
                    <a:pt x="49" y="143"/>
                  </a:cubicBezTo>
                  <a:cubicBezTo>
                    <a:pt x="49" y="119"/>
                    <a:pt x="49" y="94"/>
                    <a:pt x="65" y="79"/>
                  </a:cubicBezTo>
                  <a:cubicBezTo>
                    <a:pt x="77" y="67"/>
                    <a:pt x="101" y="55"/>
                    <a:pt x="113" y="55"/>
                  </a:cubicBezTo>
                  <a:lnTo>
                    <a:pt x="126" y="43"/>
                  </a:lnTo>
                  <a:close/>
                  <a:moveTo>
                    <a:pt x="128" y="1"/>
                  </a:moveTo>
                  <a:cubicBezTo>
                    <a:pt x="119" y="1"/>
                    <a:pt x="110" y="1"/>
                    <a:pt x="101" y="3"/>
                  </a:cubicBezTo>
                  <a:cubicBezTo>
                    <a:pt x="77" y="3"/>
                    <a:pt x="49" y="30"/>
                    <a:pt x="25" y="55"/>
                  </a:cubicBezTo>
                  <a:cubicBezTo>
                    <a:pt x="1" y="79"/>
                    <a:pt x="1" y="119"/>
                    <a:pt x="1" y="143"/>
                  </a:cubicBezTo>
                  <a:cubicBezTo>
                    <a:pt x="13" y="195"/>
                    <a:pt x="126" y="460"/>
                    <a:pt x="177" y="487"/>
                  </a:cubicBezTo>
                  <a:cubicBezTo>
                    <a:pt x="177" y="499"/>
                    <a:pt x="190" y="499"/>
                    <a:pt x="190" y="499"/>
                  </a:cubicBezTo>
                  <a:lnTo>
                    <a:pt x="202" y="499"/>
                  </a:lnTo>
                  <a:cubicBezTo>
                    <a:pt x="278" y="448"/>
                    <a:pt x="253" y="119"/>
                    <a:pt x="253" y="106"/>
                  </a:cubicBezTo>
                  <a:cubicBezTo>
                    <a:pt x="243" y="39"/>
                    <a:pt x="192" y="1"/>
                    <a:pt x="1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919;p72">
              <a:extLst>
                <a:ext uri="{FF2B5EF4-FFF2-40B4-BE49-F238E27FC236}">
                  <a16:creationId xmlns:a16="http://schemas.microsoft.com/office/drawing/2014/main" id="{374E3C28-15A2-4D20-877F-4F4B8CA9D3F8}"/>
                </a:ext>
              </a:extLst>
            </p:cNvPr>
            <p:cNvSpPr/>
            <p:nvPr/>
          </p:nvSpPr>
          <p:spPr>
            <a:xfrm>
              <a:off x="2316582" y="4228581"/>
              <a:ext cx="78533" cy="55504"/>
            </a:xfrm>
            <a:custGeom>
              <a:avLst/>
              <a:gdLst/>
              <a:ahLst/>
              <a:cxnLst/>
              <a:rect l="l" t="t" r="r" b="b"/>
              <a:pathLst>
                <a:path w="457" h="323" extrusionOk="0">
                  <a:moveTo>
                    <a:pt x="341" y="54"/>
                  </a:moveTo>
                  <a:cubicBezTo>
                    <a:pt x="356" y="54"/>
                    <a:pt x="381" y="70"/>
                    <a:pt x="393" y="94"/>
                  </a:cubicBezTo>
                  <a:cubicBezTo>
                    <a:pt x="393" y="106"/>
                    <a:pt x="405" y="130"/>
                    <a:pt x="393" y="146"/>
                  </a:cubicBezTo>
                  <a:cubicBezTo>
                    <a:pt x="393" y="170"/>
                    <a:pt x="381" y="182"/>
                    <a:pt x="356" y="194"/>
                  </a:cubicBezTo>
                  <a:cubicBezTo>
                    <a:pt x="317" y="222"/>
                    <a:pt x="113" y="271"/>
                    <a:pt x="64" y="271"/>
                  </a:cubicBezTo>
                  <a:cubicBezTo>
                    <a:pt x="76" y="222"/>
                    <a:pt x="229" y="94"/>
                    <a:pt x="280" y="54"/>
                  </a:cubicBezTo>
                  <a:close/>
                  <a:moveTo>
                    <a:pt x="325" y="1"/>
                  </a:moveTo>
                  <a:cubicBezTo>
                    <a:pt x="301" y="1"/>
                    <a:pt x="281" y="9"/>
                    <a:pt x="253" y="18"/>
                  </a:cubicBezTo>
                  <a:cubicBezTo>
                    <a:pt x="216" y="42"/>
                    <a:pt x="25" y="194"/>
                    <a:pt x="12" y="271"/>
                  </a:cubicBezTo>
                  <a:cubicBezTo>
                    <a:pt x="0" y="283"/>
                    <a:pt x="12" y="298"/>
                    <a:pt x="12" y="310"/>
                  </a:cubicBezTo>
                  <a:cubicBezTo>
                    <a:pt x="12" y="310"/>
                    <a:pt x="37" y="322"/>
                    <a:pt x="64" y="322"/>
                  </a:cubicBezTo>
                  <a:cubicBezTo>
                    <a:pt x="152" y="322"/>
                    <a:pt x="369" y="246"/>
                    <a:pt x="381" y="234"/>
                  </a:cubicBezTo>
                  <a:cubicBezTo>
                    <a:pt x="417" y="222"/>
                    <a:pt x="433" y="194"/>
                    <a:pt x="445" y="158"/>
                  </a:cubicBezTo>
                  <a:cubicBezTo>
                    <a:pt x="457" y="130"/>
                    <a:pt x="445" y="94"/>
                    <a:pt x="433" y="70"/>
                  </a:cubicBezTo>
                  <a:cubicBezTo>
                    <a:pt x="417" y="30"/>
                    <a:pt x="381" y="18"/>
                    <a:pt x="356" y="6"/>
                  </a:cubicBezTo>
                  <a:cubicBezTo>
                    <a:pt x="345" y="2"/>
                    <a:pt x="335" y="1"/>
                    <a:pt x="3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920;p72">
              <a:extLst>
                <a:ext uri="{FF2B5EF4-FFF2-40B4-BE49-F238E27FC236}">
                  <a16:creationId xmlns:a16="http://schemas.microsoft.com/office/drawing/2014/main" id="{72A8E468-2454-4214-85C2-1FF431B58A34}"/>
                </a:ext>
              </a:extLst>
            </p:cNvPr>
            <p:cNvSpPr/>
            <p:nvPr/>
          </p:nvSpPr>
          <p:spPr>
            <a:xfrm>
              <a:off x="2013451" y="2550032"/>
              <a:ext cx="870051" cy="1651382"/>
            </a:xfrm>
            <a:custGeom>
              <a:avLst/>
              <a:gdLst/>
              <a:ahLst/>
              <a:cxnLst/>
              <a:rect l="l" t="t" r="r" b="b"/>
              <a:pathLst>
                <a:path w="5063" h="9610" extrusionOk="0">
                  <a:moveTo>
                    <a:pt x="394" y="1"/>
                  </a:moveTo>
                  <a:lnTo>
                    <a:pt x="153" y="713"/>
                  </a:lnTo>
                  <a:cubicBezTo>
                    <a:pt x="13" y="1143"/>
                    <a:pt x="1" y="1615"/>
                    <a:pt x="126" y="2044"/>
                  </a:cubicBezTo>
                  <a:lnTo>
                    <a:pt x="165" y="2148"/>
                  </a:lnTo>
                  <a:lnTo>
                    <a:pt x="394" y="4773"/>
                  </a:lnTo>
                  <a:lnTo>
                    <a:pt x="342" y="9457"/>
                  </a:lnTo>
                  <a:cubicBezTo>
                    <a:pt x="330" y="9545"/>
                    <a:pt x="406" y="9609"/>
                    <a:pt x="494" y="9609"/>
                  </a:cubicBezTo>
                  <a:lnTo>
                    <a:pt x="1816" y="9594"/>
                  </a:lnTo>
                  <a:cubicBezTo>
                    <a:pt x="1892" y="9594"/>
                    <a:pt x="1953" y="9533"/>
                    <a:pt x="1953" y="9469"/>
                  </a:cubicBezTo>
                  <a:lnTo>
                    <a:pt x="2398" y="4849"/>
                  </a:lnTo>
                  <a:lnTo>
                    <a:pt x="2398" y="4697"/>
                  </a:lnTo>
                  <a:lnTo>
                    <a:pt x="2385" y="2617"/>
                  </a:lnTo>
                  <a:lnTo>
                    <a:pt x="3007" y="5065"/>
                  </a:lnTo>
                  <a:lnTo>
                    <a:pt x="2181" y="9381"/>
                  </a:lnTo>
                  <a:cubicBezTo>
                    <a:pt x="2169" y="9469"/>
                    <a:pt x="2233" y="9545"/>
                    <a:pt x="2321" y="9545"/>
                  </a:cubicBezTo>
                  <a:lnTo>
                    <a:pt x="3567" y="9545"/>
                  </a:lnTo>
                  <a:cubicBezTo>
                    <a:pt x="3655" y="9545"/>
                    <a:pt x="3732" y="9481"/>
                    <a:pt x="3756" y="9405"/>
                  </a:cubicBezTo>
                  <a:lnTo>
                    <a:pt x="4938" y="5699"/>
                  </a:lnTo>
                  <a:cubicBezTo>
                    <a:pt x="5050" y="5370"/>
                    <a:pt x="5062" y="5026"/>
                    <a:pt x="4974" y="4697"/>
                  </a:cubicBezTo>
                  <a:lnTo>
                    <a:pt x="3808" y="305"/>
                  </a:lnTo>
                  <a:lnTo>
                    <a:pt x="2209" y="305"/>
                  </a:lnTo>
                  <a:lnTo>
                    <a:pt x="2181" y="1"/>
                  </a:lnTo>
                  <a:close/>
                </a:path>
              </a:pathLst>
            </a:custGeom>
            <a:solidFill>
              <a:srgbClr val="00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921;p72">
              <a:extLst>
                <a:ext uri="{FF2B5EF4-FFF2-40B4-BE49-F238E27FC236}">
                  <a16:creationId xmlns:a16="http://schemas.microsoft.com/office/drawing/2014/main" id="{94F7AB60-157D-4CFA-ADEB-C133EC808F85}"/>
                </a:ext>
              </a:extLst>
            </p:cNvPr>
            <p:cNvSpPr/>
            <p:nvPr/>
          </p:nvSpPr>
          <p:spPr>
            <a:xfrm>
              <a:off x="2419172" y="2659495"/>
              <a:ext cx="32479" cy="353303"/>
            </a:xfrm>
            <a:custGeom>
              <a:avLst/>
              <a:gdLst/>
              <a:ahLst/>
              <a:cxnLst/>
              <a:rect l="l" t="t" r="r" b="b"/>
              <a:pathLst>
                <a:path w="189" h="2056" extrusionOk="0">
                  <a:moveTo>
                    <a:pt x="113" y="0"/>
                  </a:moveTo>
                  <a:cubicBezTo>
                    <a:pt x="101" y="0"/>
                    <a:pt x="88" y="12"/>
                    <a:pt x="88" y="37"/>
                  </a:cubicBezTo>
                  <a:lnTo>
                    <a:pt x="125" y="762"/>
                  </a:lnTo>
                  <a:cubicBezTo>
                    <a:pt x="140" y="826"/>
                    <a:pt x="140" y="887"/>
                    <a:pt x="125" y="938"/>
                  </a:cubicBezTo>
                  <a:lnTo>
                    <a:pt x="0" y="2029"/>
                  </a:lnTo>
                  <a:cubicBezTo>
                    <a:pt x="0" y="2044"/>
                    <a:pt x="12" y="2056"/>
                    <a:pt x="24" y="2056"/>
                  </a:cubicBezTo>
                  <a:cubicBezTo>
                    <a:pt x="37" y="2056"/>
                    <a:pt x="49" y="2056"/>
                    <a:pt x="49" y="2029"/>
                  </a:cubicBezTo>
                  <a:lnTo>
                    <a:pt x="177" y="950"/>
                  </a:lnTo>
                  <a:cubicBezTo>
                    <a:pt x="189" y="887"/>
                    <a:pt x="189" y="826"/>
                    <a:pt x="177" y="762"/>
                  </a:cubicBezTo>
                  <a:lnTo>
                    <a:pt x="140" y="25"/>
                  </a:lnTo>
                  <a:cubicBezTo>
                    <a:pt x="140" y="12"/>
                    <a:pt x="125" y="0"/>
                    <a:pt x="1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922;p72">
              <a:extLst>
                <a:ext uri="{FF2B5EF4-FFF2-40B4-BE49-F238E27FC236}">
                  <a16:creationId xmlns:a16="http://schemas.microsoft.com/office/drawing/2014/main" id="{96974C07-01A4-4228-9333-0923096068D1}"/>
                </a:ext>
              </a:extLst>
            </p:cNvPr>
            <p:cNvSpPr/>
            <p:nvPr/>
          </p:nvSpPr>
          <p:spPr>
            <a:xfrm>
              <a:off x="2649957" y="1822111"/>
              <a:ext cx="519316" cy="586146"/>
            </a:xfrm>
            <a:custGeom>
              <a:avLst/>
              <a:gdLst/>
              <a:ahLst/>
              <a:cxnLst/>
              <a:rect l="l" t="t" r="r" b="b"/>
              <a:pathLst>
                <a:path w="3022" h="3411" extrusionOk="0">
                  <a:moveTo>
                    <a:pt x="2360" y="1"/>
                  </a:moveTo>
                  <a:lnTo>
                    <a:pt x="1462" y="1472"/>
                  </a:lnTo>
                  <a:lnTo>
                    <a:pt x="725" y="622"/>
                  </a:lnTo>
                  <a:lnTo>
                    <a:pt x="0" y="2132"/>
                  </a:lnTo>
                  <a:lnTo>
                    <a:pt x="762" y="3058"/>
                  </a:lnTo>
                  <a:cubicBezTo>
                    <a:pt x="957" y="3298"/>
                    <a:pt x="1228" y="3410"/>
                    <a:pt x="1496" y="3410"/>
                  </a:cubicBezTo>
                  <a:cubicBezTo>
                    <a:pt x="1908" y="3410"/>
                    <a:pt x="2315" y="3146"/>
                    <a:pt x="2437" y="2678"/>
                  </a:cubicBezTo>
                  <a:lnTo>
                    <a:pt x="3021" y="430"/>
                  </a:lnTo>
                  <a:lnTo>
                    <a:pt x="2360" y="1"/>
                  </a:lnTo>
                  <a:close/>
                </a:path>
              </a:pathLst>
            </a:custGeom>
            <a:solidFill>
              <a:srgbClr val="E8A2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923;p72">
              <a:extLst>
                <a:ext uri="{FF2B5EF4-FFF2-40B4-BE49-F238E27FC236}">
                  <a16:creationId xmlns:a16="http://schemas.microsoft.com/office/drawing/2014/main" id="{3D7062F0-9BBE-48C8-B290-21E7B88B492C}"/>
                </a:ext>
              </a:extLst>
            </p:cNvPr>
            <p:cNvSpPr/>
            <p:nvPr/>
          </p:nvSpPr>
          <p:spPr>
            <a:xfrm>
              <a:off x="2857199" y="2063892"/>
              <a:ext cx="52413" cy="83342"/>
            </a:xfrm>
            <a:custGeom>
              <a:avLst/>
              <a:gdLst/>
              <a:ahLst/>
              <a:cxnLst/>
              <a:rect l="l" t="t" r="r" b="b"/>
              <a:pathLst>
                <a:path w="305" h="485" extrusionOk="0">
                  <a:moveTo>
                    <a:pt x="293" y="1"/>
                  </a:moveTo>
                  <a:cubicBezTo>
                    <a:pt x="280" y="1"/>
                    <a:pt x="268" y="1"/>
                    <a:pt x="256" y="13"/>
                  </a:cubicBezTo>
                  <a:lnTo>
                    <a:pt x="12" y="445"/>
                  </a:lnTo>
                  <a:cubicBezTo>
                    <a:pt x="0" y="457"/>
                    <a:pt x="12" y="470"/>
                    <a:pt x="12" y="470"/>
                  </a:cubicBezTo>
                  <a:lnTo>
                    <a:pt x="28" y="485"/>
                  </a:lnTo>
                  <a:cubicBezTo>
                    <a:pt x="40" y="485"/>
                    <a:pt x="52" y="470"/>
                    <a:pt x="52" y="470"/>
                  </a:cubicBezTo>
                  <a:lnTo>
                    <a:pt x="305" y="40"/>
                  </a:lnTo>
                  <a:cubicBezTo>
                    <a:pt x="305" y="28"/>
                    <a:pt x="305" y="13"/>
                    <a:pt x="293" y="1"/>
                  </a:cubicBezTo>
                  <a:close/>
                </a:path>
              </a:pathLst>
            </a:custGeom>
            <a:solidFill>
              <a:srgbClr val="E06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924;p72">
              <a:extLst>
                <a:ext uri="{FF2B5EF4-FFF2-40B4-BE49-F238E27FC236}">
                  <a16:creationId xmlns:a16="http://schemas.microsoft.com/office/drawing/2014/main" id="{097C3106-6362-4DEC-BAF9-372F778773C4}"/>
                </a:ext>
              </a:extLst>
            </p:cNvPr>
            <p:cNvSpPr/>
            <p:nvPr/>
          </p:nvSpPr>
          <p:spPr>
            <a:xfrm>
              <a:off x="2946557" y="1665047"/>
              <a:ext cx="445079" cy="589068"/>
            </a:xfrm>
            <a:custGeom>
              <a:avLst/>
              <a:gdLst/>
              <a:ahLst/>
              <a:cxnLst/>
              <a:rect l="l" t="t" r="r" b="b"/>
              <a:pathLst>
                <a:path w="2590" h="3428" extrusionOk="0">
                  <a:moveTo>
                    <a:pt x="1" y="1"/>
                  </a:moveTo>
                  <a:lnTo>
                    <a:pt x="1" y="3427"/>
                  </a:lnTo>
                  <a:lnTo>
                    <a:pt x="2590" y="3427"/>
                  </a:lnTo>
                  <a:lnTo>
                    <a:pt x="259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925;p72">
              <a:extLst>
                <a:ext uri="{FF2B5EF4-FFF2-40B4-BE49-F238E27FC236}">
                  <a16:creationId xmlns:a16="http://schemas.microsoft.com/office/drawing/2014/main" id="{515000EC-C9DF-4F43-B059-7A2BBDFA4B6A}"/>
                </a:ext>
              </a:extLst>
            </p:cNvPr>
            <p:cNvSpPr/>
            <p:nvPr/>
          </p:nvSpPr>
          <p:spPr>
            <a:xfrm>
              <a:off x="2996907" y="1769871"/>
              <a:ext cx="194357" cy="6358"/>
            </a:xfrm>
            <a:custGeom>
              <a:avLst/>
              <a:gdLst/>
              <a:ahLst/>
              <a:cxnLst/>
              <a:rect l="l" t="t" r="r" b="b"/>
              <a:pathLst>
                <a:path w="1131" h="37" extrusionOk="0">
                  <a:moveTo>
                    <a:pt x="25" y="0"/>
                  </a:moveTo>
                  <a:cubicBezTo>
                    <a:pt x="12" y="0"/>
                    <a:pt x="0" y="12"/>
                    <a:pt x="0" y="24"/>
                  </a:cubicBezTo>
                  <a:cubicBezTo>
                    <a:pt x="0" y="37"/>
                    <a:pt x="12" y="37"/>
                    <a:pt x="25" y="37"/>
                  </a:cubicBezTo>
                  <a:lnTo>
                    <a:pt x="1103" y="37"/>
                  </a:lnTo>
                  <a:cubicBezTo>
                    <a:pt x="1118" y="37"/>
                    <a:pt x="1130" y="37"/>
                    <a:pt x="1130" y="24"/>
                  </a:cubicBezTo>
                  <a:cubicBezTo>
                    <a:pt x="1130" y="12"/>
                    <a:pt x="1118" y="0"/>
                    <a:pt x="1103" y="0"/>
                  </a:cubicBez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926;p72">
              <a:extLst>
                <a:ext uri="{FF2B5EF4-FFF2-40B4-BE49-F238E27FC236}">
                  <a16:creationId xmlns:a16="http://schemas.microsoft.com/office/drawing/2014/main" id="{10F9C5B8-DD37-4EF6-ADF6-4F393D10F7DD}"/>
                </a:ext>
              </a:extLst>
            </p:cNvPr>
            <p:cNvSpPr/>
            <p:nvPr/>
          </p:nvSpPr>
          <p:spPr>
            <a:xfrm>
              <a:off x="2996907" y="1852527"/>
              <a:ext cx="220477" cy="6874"/>
            </a:xfrm>
            <a:custGeom>
              <a:avLst/>
              <a:gdLst/>
              <a:ahLst/>
              <a:cxnLst/>
              <a:rect l="l" t="t" r="r" b="b"/>
              <a:pathLst>
                <a:path w="1283" h="40" extrusionOk="0">
                  <a:moveTo>
                    <a:pt x="25" y="0"/>
                  </a:moveTo>
                  <a:cubicBezTo>
                    <a:pt x="12" y="0"/>
                    <a:pt x="0" y="12"/>
                    <a:pt x="0" y="25"/>
                  </a:cubicBezTo>
                  <a:cubicBezTo>
                    <a:pt x="0" y="25"/>
                    <a:pt x="12" y="40"/>
                    <a:pt x="25" y="40"/>
                  </a:cubicBezTo>
                  <a:lnTo>
                    <a:pt x="1255" y="40"/>
                  </a:lnTo>
                  <a:cubicBezTo>
                    <a:pt x="1270" y="40"/>
                    <a:pt x="1282" y="25"/>
                    <a:pt x="1282" y="25"/>
                  </a:cubicBezTo>
                  <a:cubicBezTo>
                    <a:pt x="1282" y="12"/>
                    <a:pt x="1270" y="0"/>
                    <a:pt x="1255" y="0"/>
                  </a:cubicBez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927;p72">
              <a:extLst>
                <a:ext uri="{FF2B5EF4-FFF2-40B4-BE49-F238E27FC236}">
                  <a16:creationId xmlns:a16="http://schemas.microsoft.com/office/drawing/2014/main" id="{F0F0DC22-401C-40B2-9532-44284FA24BB3}"/>
                </a:ext>
              </a:extLst>
            </p:cNvPr>
            <p:cNvSpPr/>
            <p:nvPr/>
          </p:nvSpPr>
          <p:spPr>
            <a:xfrm>
              <a:off x="2996907" y="2118366"/>
              <a:ext cx="220477" cy="6874"/>
            </a:xfrm>
            <a:custGeom>
              <a:avLst/>
              <a:gdLst/>
              <a:ahLst/>
              <a:cxnLst/>
              <a:rect l="l" t="t" r="r" b="b"/>
              <a:pathLst>
                <a:path w="1283" h="40" extrusionOk="0">
                  <a:moveTo>
                    <a:pt x="25" y="0"/>
                  </a:moveTo>
                  <a:cubicBezTo>
                    <a:pt x="12" y="0"/>
                    <a:pt x="0" y="0"/>
                    <a:pt x="0" y="16"/>
                  </a:cubicBezTo>
                  <a:cubicBezTo>
                    <a:pt x="0" y="28"/>
                    <a:pt x="12" y="40"/>
                    <a:pt x="25" y="40"/>
                  </a:cubicBezTo>
                  <a:lnTo>
                    <a:pt x="1255" y="40"/>
                  </a:lnTo>
                  <a:cubicBezTo>
                    <a:pt x="1270" y="40"/>
                    <a:pt x="1282" y="28"/>
                    <a:pt x="1282" y="16"/>
                  </a:cubicBezTo>
                  <a:cubicBezTo>
                    <a:pt x="1282" y="0"/>
                    <a:pt x="1270" y="0"/>
                    <a:pt x="1255" y="0"/>
                  </a:cubicBez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928;p72">
              <a:extLst>
                <a:ext uri="{FF2B5EF4-FFF2-40B4-BE49-F238E27FC236}">
                  <a16:creationId xmlns:a16="http://schemas.microsoft.com/office/drawing/2014/main" id="{00F4E045-21C5-4E89-9DED-9F76B28B2FBC}"/>
                </a:ext>
              </a:extLst>
            </p:cNvPr>
            <p:cNvSpPr/>
            <p:nvPr/>
          </p:nvSpPr>
          <p:spPr>
            <a:xfrm>
              <a:off x="2996907" y="1911640"/>
              <a:ext cx="340253" cy="6358"/>
            </a:xfrm>
            <a:custGeom>
              <a:avLst/>
              <a:gdLst/>
              <a:ahLst/>
              <a:cxnLst/>
              <a:rect l="l" t="t" r="r" b="b"/>
              <a:pathLst>
                <a:path w="1980" h="37" extrusionOk="0">
                  <a:moveTo>
                    <a:pt x="25" y="0"/>
                  </a:moveTo>
                  <a:cubicBezTo>
                    <a:pt x="12" y="0"/>
                    <a:pt x="0" y="13"/>
                    <a:pt x="0" y="25"/>
                  </a:cubicBezTo>
                  <a:cubicBezTo>
                    <a:pt x="0" y="25"/>
                    <a:pt x="12" y="37"/>
                    <a:pt x="25" y="37"/>
                  </a:cubicBezTo>
                  <a:lnTo>
                    <a:pt x="1968" y="37"/>
                  </a:lnTo>
                  <a:lnTo>
                    <a:pt x="1980" y="25"/>
                  </a:lnTo>
                  <a:cubicBezTo>
                    <a:pt x="1980" y="13"/>
                    <a:pt x="1968" y="0"/>
                    <a:pt x="1968" y="0"/>
                  </a:cubicBez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929;p72">
              <a:extLst>
                <a:ext uri="{FF2B5EF4-FFF2-40B4-BE49-F238E27FC236}">
                  <a16:creationId xmlns:a16="http://schemas.microsoft.com/office/drawing/2014/main" id="{FF50200F-1612-4395-B8E6-0AEC63963577}"/>
                </a:ext>
              </a:extLst>
            </p:cNvPr>
            <p:cNvSpPr/>
            <p:nvPr/>
          </p:nvSpPr>
          <p:spPr>
            <a:xfrm>
              <a:off x="2996907" y="2048770"/>
              <a:ext cx="340253" cy="6874"/>
            </a:xfrm>
            <a:custGeom>
              <a:avLst/>
              <a:gdLst/>
              <a:ahLst/>
              <a:cxnLst/>
              <a:rect l="l" t="t" r="r" b="b"/>
              <a:pathLst>
                <a:path w="1980" h="40" extrusionOk="0">
                  <a:moveTo>
                    <a:pt x="25" y="0"/>
                  </a:moveTo>
                  <a:cubicBezTo>
                    <a:pt x="12" y="0"/>
                    <a:pt x="0" y="0"/>
                    <a:pt x="0" y="12"/>
                  </a:cubicBezTo>
                  <a:cubicBezTo>
                    <a:pt x="0" y="25"/>
                    <a:pt x="12" y="40"/>
                    <a:pt x="25" y="40"/>
                  </a:cubicBezTo>
                  <a:lnTo>
                    <a:pt x="1968" y="40"/>
                  </a:lnTo>
                  <a:cubicBezTo>
                    <a:pt x="1968" y="40"/>
                    <a:pt x="1980" y="25"/>
                    <a:pt x="1980" y="12"/>
                  </a:cubicBezTo>
                  <a:cubicBezTo>
                    <a:pt x="1980" y="0"/>
                    <a:pt x="1968" y="0"/>
                    <a:pt x="1968" y="0"/>
                  </a:cubicBez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930;p72">
              <a:extLst>
                <a:ext uri="{FF2B5EF4-FFF2-40B4-BE49-F238E27FC236}">
                  <a16:creationId xmlns:a16="http://schemas.microsoft.com/office/drawing/2014/main" id="{DF303163-ED43-4BB4-B84B-3F0965862D5D}"/>
                </a:ext>
              </a:extLst>
            </p:cNvPr>
            <p:cNvSpPr/>
            <p:nvPr/>
          </p:nvSpPr>
          <p:spPr>
            <a:xfrm>
              <a:off x="3230270" y="1852527"/>
              <a:ext cx="106888" cy="6874"/>
            </a:xfrm>
            <a:custGeom>
              <a:avLst/>
              <a:gdLst/>
              <a:ahLst/>
              <a:cxnLst/>
              <a:rect l="l" t="t" r="r" b="b"/>
              <a:pathLst>
                <a:path w="622" h="40" extrusionOk="0">
                  <a:moveTo>
                    <a:pt x="25" y="0"/>
                  </a:moveTo>
                  <a:cubicBezTo>
                    <a:pt x="13" y="0"/>
                    <a:pt x="1" y="12"/>
                    <a:pt x="1" y="25"/>
                  </a:cubicBezTo>
                  <a:cubicBezTo>
                    <a:pt x="1" y="25"/>
                    <a:pt x="13" y="40"/>
                    <a:pt x="25" y="40"/>
                  </a:cubicBezTo>
                  <a:lnTo>
                    <a:pt x="610" y="40"/>
                  </a:lnTo>
                  <a:lnTo>
                    <a:pt x="622" y="25"/>
                  </a:lnTo>
                  <a:cubicBezTo>
                    <a:pt x="622" y="12"/>
                    <a:pt x="610" y="0"/>
                    <a:pt x="610" y="0"/>
                  </a:cubicBez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931;p72">
              <a:extLst>
                <a:ext uri="{FF2B5EF4-FFF2-40B4-BE49-F238E27FC236}">
                  <a16:creationId xmlns:a16="http://schemas.microsoft.com/office/drawing/2014/main" id="{F08AD377-78CE-4A55-9BA3-EA14E2925511}"/>
                </a:ext>
              </a:extLst>
            </p:cNvPr>
            <p:cNvSpPr/>
            <p:nvPr/>
          </p:nvSpPr>
          <p:spPr>
            <a:xfrm>
              <a:off x="2996907" y="1981236"/>
              <a:ext cx="106888" cy="6358"/>
            </a:xfrm>
            <a:custGeom>
              <a:avLst/>
              <a:gdLst/>
              <a:ahLst/>
              <a:cxnLst/>
              <a:rect l="l" t="t" r="r" b="b"/>
              <a:pathLst>
                <a:path w="622" h="37" extrusionOk="0">
                  <a:moveTo>
                    <a:pt x="25" y="0"/>
                  </a:moveTo>
                  <a:cubicBezTo>
                    <a:pt x="12" y="0"/>
                    <a:pt x="0" y="0"/>
                    <a:pt x="0" y="13"/>
                  </a:cubicBezTo>
                  <a:cubicBezTo>
                    <a:pt x="0" y="25"/>
                    <a:pt x="12" y="37"/>
                    <a:pt x="25" y="37"/>
                  </a:cubicBezTo>
                  <a:lnTo>
                    <a:pt x="609" y="37"/>
                  </a:lnTo>
                  <a:cubicBezTo>
                    <a:pt x="609" y="37"/>
                    <a:pt x="622" y="25"/>
                    <a:pt x="622" y="13"/>
                  </a:cubicBezTo>
                  <a:cubicBezTo>
                    <a:pt x="622" y="0"/>
                    <a:pt x="609" y="0"/>
                    <a:pt x="609" y="0"/>
                  </a:cubicBez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32;p72">
              <a:extLst>
                <a:ext uri="{FF2B5EF4-FFF2-40B4-BE49-F238E27FC236}">
                  <a16:creationId xmlns:a16="http://schemas.microsoft.com/office/drawing/2014/main" id="{504D1FF3-2B73-4389-B4F0-5257228761A2}"/>
                </a:ext>
              </a:extLst>
            </p:cNvPr>
            <p:cNvSpPr/>
            <p:nvPr/>
          </p:nvSpPr>
          <p:spPr>
            <a:xfrm>
              <a:off x="3084203" y="1594936"/>
              <a:ext cx="56709" cy="126818"/>
            </a:xfrm>
            <a:custGeom>
              <a:avLst/>
              <a:gdLst/>
              <a:ahLst/>
              <a:cxnLst/>
              <a:rect l="l" t="t" r="r" b="b"/>
              <a:pathLst>
                <a:path w="330" h="738" extrusionOk="0">
                  <a:moveTo>
                    <a:pt x="190" y="1"/>
                  </a:moveTo>
                  <a:cubicBezTo>
                    <a:pt x="114" y="1"/>
                    <a:pt x="37" y="53"/>
                    <a:pt x="37" y="141"/>
                  </a:cubicBezTo>
                  <a:lnTo>
                    <a:pt x="1" y="586"/>
                  </a:lnTo>
                  <a:cubicBezTo>
                    <a:pt x="1" y="662"/>
                    <a:pt x="50" y="726"/>
                    <a:pt x="126" y="738"/>
                  </a:cubicBezTo>
                  <a:cubicBezTo>
                    <a:pt x="202" y="738"/>
                    <a:pt x="278" y="674"/>
                    <a:pt x="278" y="598"/>
                  </a:cubicBezTo>
                  <a:lnTo>
                    <a:pt x="318" y="153"/>
                  </a:lnTo>
                  <a:cubicBezTo>
                    <a:pt x="330" y="77"/>
                    <a:pt x="266" y="16"/>
                    <a:pt x="190" y="1"/>
                  </a:cubicBezTo>
                  <a:close/>
                </a:path>
              </a:pathLst>
            </a:custGeom>
            <a:solidFill>
              <a:srgbClr val="E8A2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33;p72">
              <a:extLst>
                <a:ext uri="{FF2B5EF4-FFF2-40B4-BE49-F238E27FC236}">
                  <a16:creationId xmlns:a16="http://schemas.microsoft.com/office/drawing/2014/main" id="{CF1A0AA2-4816-4D4A-BDFC-4BCB1277248A}"/>
                </a:ext>
              </a:extLst>
            </p:cNvPr>
            <p:cNvSpPr/>
            <p:nvPr/>
          </p:nvSpPr>
          <p:spPr>
            <a:xfrm>
              <a:off x="3034025" y="1590812"/>
              <a:ext cx="56709" cy="131286"/>
            </a:xfrm>
            <a:custGeom>
              <a:avLst/>
              <a:gdLst/>
              <a:ahLst/>
              <a:cxnLst/>
              <a:rect l="l" t="t" r="r" b="b"/>
              <a:pathLst>
                <a:path w="330" h="764" extrusionOk="0">
                  <a:moveTo>
                    <a:pt x="189" y="0"/>
                  </a:moveTo>
                  <a:cubicBezTo>
                    <a:pt x="113" y="0"/>
                    <a:pt x="49" y="52"/>
                    <a:pt x="37" y="128"/>
                  </a:cubicBezTo>
                  <a:lnTo>
                    <a:pt x="1" y="610"/>
                  </a:lnTo>
                  <a:cubicBezTo>
                    <a:pt x="1" y="686"/>
                    <a:pt x="49" y="762"/>
                    <a:pt x="141" y="762"/>
                  </a:cubicBezTo>
                  <a:cubicBezTo>
                    <a:pt x="147" y="763"/>
                    <a:pt x="153" y="763"/>
                    <a:pt x="159" y="763"/>
                  </a:cubicBezTo>
                  <a:cubicBezTo>
                    <a:pt x="227" y="763"/>
                    <a:pt x="279" y="704"/>
                    <a:pt x="293" y="634"/>
                  </a:cubicBezTo>
                  <a:lnTo>
                    <a:pt x="329" y="153"/>
                  </a:lnTo>
                  <a:cubicBezTo>
                    <a:pt x="329" y="77"/>
                    <a:pt x="278" y="13"/>
                    <a:pt x="189" y="0"/>
                  </a:cubicBezTo>
                  <a:close/>
                </a:path>
              </a:pathLst>
            </a:custGeom>
            <a:solidFill>
              <a:srgbClr val="E8A2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34;p72">
              <a:extLst>
                <a:ext uri="{FF2B5EF4-FFF2-40B4-BE49-F238E27FC236}">
                  <a16:creationId xmlns:a16="http://schemas.microsoft.com/office/drawing/2014/main" id="{1897808A-C133-48E5-969B-752168F9819C}"/>
                </a:ext>
              </a:extLst>
            </p:cNvPr>
            <p:cNvSpPr/>
            <p:nvPr/>
          </p:nvSpPr>
          <p:spPr>
            <a:xfrm>
              <a:off x="3131976" y="1616760"/>
              <a:ext cx="54475" cy="98808"/>
            </a:xfrm>
            <a:custGeom>
              <a:avLst/>
              <a:gdLst/>
              <a:ahLst/>
              <a:cxnLst/>
              <a:rect l="l" t="t" r="r" b="b"/>
              <a:pathLst>
                <a:path w="317" h="575" extrusionOk="0">
                  <a:moveTo>
                    <a:pt x="161" y="0"/>
                  </a:moveTo>
                  <a:cubicBezTo>
                    <a:pt x="93" y="0"/>
                    <a:pt x="39" y="60"/>
                    <a:pt x="27" y="130"/>
                  </a:cubicBezTo>
                  <a:lnTo>
                    <a:pt x="0" y="422"/>
                  </a:lnTo>
                  <a:cubicBezTo>
                    <a:pt x="0" y="498"/>
                    <a:pt x="64" y="559"/>
                    <a:pt x="140" y="574"/>
                  </a:cubicBezTo>
                  <a:cubicBezTo>
                    <a:pt x="216" y="574"/>
                    <a:pt x="280" y="523"/>
                    <a:pt x="292" y="434"/>
                  </a:cubicBezTo>
                  <a:lnTo>
                    <a:pt x="317" y="154"/>
                  </a:lnTo>
                  <a:cubicBezTo>
                    <a:pt x="317" y="78"/>
                    <a:pt x="256" y="2"/>
                    <a:pt x="180" y="2"/>
                  </a:cubicBezTo>
                  <a:cubicBezTo>
                    <a:pt x="173" y="1"/>
                    <a:pt x="167" y="0"/>
                    <a:pt x="161" y="0"/>
                  </a:cubicBezTo>
                  <a:close/>
                </a:path>
              </a:pathLst>
            </a:custGeom>
            <a:solidFill>
              <a:srgbClr val="E8A2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935;p72">
              <a:extLst>
                <a:ext uri="{FF2B5EF4-FFF2-40B4-BE49-F238E27FC236}">
                  <a16:creationId xmlns:a16="http://schemas.microsoft.com/office/drawing/2014/main" id="{C6EDBBF5-4F67-470A-988F-77C449DC4F07}"/>
                </a:ext>
              </a:extLst>
            </p:cNvPr>
            <p:cNvSpPr/>
            <p:nvPr/>
          </p:nvSpPr>
          <p:spPr>
            <a:xfrm>
              <a:off x="3180092" y="1620884"/>
              <a:ext cx="52413" cy="72860"/>
            </a:xfrm>
            <a:custGeom>
              <a:avLst/>
              <a:gdLst/>
              <a:ahLst/>
              <a:cxnLst/>
              <a:rect l="l" t="t" r="r" b="b"/>
              <a:pathLst>
                <a:path w="305" h="424" extrusionOk="0">
                  <a:moveTo>
                    <a:pt x="155" y="1"/>
                  </a:moveTo>
                  <a:cubicBezTo>
                    <a:pt x="78" y="1"/>
                    <a:pt x="24" y="60"/>
                    <a:pt x="12" y="130"/>
                  </a:cubicBezTo>
                  <a:lnTo>
                    <a:pt x="12" y="270"/>
                  </a:lnTo>
                  <a:cubicBezTo>
                    <a:pt x="0" y="346"/>
                    <a:pt x="64" y="422"/>
                    <a:pt x="140" y="422"/>
                  </a:cubicBezTo>
                  <a:cubicBezTo>
                    <a:pt x="147" y="423"/>
                    <a:pt x="153" y="424"/>
                    <a:pt x="159" y="424"/>
                  </a:cubicBezTo>
                  <a:cubicBezTo>
                    <a:pt x="227" y="424"/>
                    <a:pt x="281" y="364"/>
                    <a:pt x="293" y="294"/>
                  </a:cubicBezTo>
                  <a:lnTo>
                    <a:pt x="305" y="154"/>
                  </a:lnTo>
                  <a:cubicBezTo>
                    <a:pt x="305" y="66"/>
                    <a:pt x="253" y="2"/>
                    <a:pt x="177" y="2"/>
                  </a:cubicBezTo>
                  <a:cubicBezTo>
                    <a:pt x="170" y="1"/>
                    <a:pt x="162" y="1"/>
                    <a:pt x="155" y="1"/>
                  </a:cubicBezTo>
                  <a:close/>
                </a:path>
              </a:pathLst>
            </a:custGeom>
            <a:solidFill>
              <a:srgbClr val="E8A2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936;p72">
              <a:extLst>
                <a:ext uri="{FF2B5EF4-FFF2-40B4-BE49-F238E27FC236}">
                  <a16:creationId xmlns:a16="http://schemas.microsoft.com/office/drawing/2014/main" id="{35967FD4-5E5E-44C8-91A3-335DAE96EE59}"/>
                </a:ext>
              </a:extLst>
            </p:cNvPr>
            <p:cNvSpPr/>
            <p:nvPr/>
          </p:nvSpPr>
          <p:spPr>
            <a:xfrm>
              <a:off x="3081626" y="1612808"/>
              <a:ext cx="13232" cy="86951"/>
            </a:xfrm>
            <a:custGeom>
              <a:avLst/>
              <a:gdLst/>
              <a:ahLst/>
              <a:cxnLst/>
              <a:rect l="l" t="t" r="r" b="b"/>
              <a:pathLst>
                <a:path w="77" h="506" extrusionOk="0">
                  <a:moveTo>
                    <a:pt x="52" y="0"/>
                  </a:moveTo>
                  <a:cubicBezTo>
                    <a:pt x="40" y="0"/>
                    <a:pt x="28" y="13"/>
                    <a:pt x="28" y="25"/>
                  </a:cubicBezTo>
                  <a:lnTo>
                    <a:pt x="1" y="482"/>
                  </a:lnTo>
                  <a:cubicBezTo>
                    <a:pt x="1" y="494"/>
                    <a:pt x="1" y="506"/>
                    <a:pt x="16" y="506"/>
                  </a:cubicBezTo>
                  <a:lnTo>
                    <a:pt x="28" y="506"/>
                  </a:lnTo>
                  <a:cubicBezTo>
                    <a:pt x="40" y="506"/>
                    <a:pt x="52" y="494"/>
                    <a:pt x="52" y="482"/>
                  </a:cubicBezTo>
                  <a:lnTo>
                    <a:pt x="77" y="37"/>
                  </a:lnTo>
                  <a:cubicBezTo>
                    <a:pt x="77" y="13"/>
                    <a:pt x="65" y="13"/>
                    <a:pt x="52" y="0"/>
                  </a:cubicBezTo>
                  <a:close/>
                </a:path>
              </a:pathLst>
            </a:custGeom>
            <a:solidFill>
              <a:srgbClr val="E06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937;p72">
              <a:extLst>
                <a:ext uri="{FF2B5EF4-FFF2-40B4-BE49-F238E27FC236}">
                  <a16:creationId xmlns:a16="http://schemas.microsoft.com/office/drawing/2014/main" id="{68EA508D-C6D5-4A55-88AD-3330258E1412}"/>
                </a:ext>
              </a:extLst>
            </p:cNvPr>
            <p:cNvSpPr/>
            <p:nvPr/>
          </p:nvSpPr>
          <p:spPr>
            <a:xfrm>
              <a:off x="3131976" y="1623805"/>
              <a:ext cx="15294" cy="78703"/>
            </a:xfrm>
            <a:custGeom>
              <a:avLst/>
              <a:gdLst/>
              <a:ahLst/>
              <a:cxnLst/>
              <a:rect l="l" t="t" r="r" b="b"/>
              <a:pathLst>
                <a:path w="89" h="458" extrusionOk="0">
                  <a:moveTo>
                    <a:pt x="64" y="0"/>
                  </a:moveTo>
                  <a:cubicBezTo>
                    <a:pt x="40" y="0"/>
                    <a:pt x="40" y="0"/>
                    <a:pt x="27" y="25"/>
                  </a:cubicBezTo>
                  <a:lnTo>
                    <a:pt x="0" y="430"/>
                  </a:lnTo>
                  <a:cubicBezTo>
                    <a:pt x="0" y="442"/>
                    <a:pt x="12" y="457"/>
                    <a:pt x="27" y="457"/>
                  </a:cubicBezTo>
                  <a:cubicBezTo>
                    <a:pt x="40" y="457"/>
                    <a:pt x="52" y="457"/>
                    <a:pt x="52" y="442"/>
                  </a:cubicBezTo>
                  <a:lnTo>
                    <a:pt x="76" y="25"/>
                  </a:lnTo>
                  <a:cubicBezTo>
                    <a:pt x="88" y="13"/>
                    <a:pt x="76" y="0"/>
                    <a:pt x="64" y="0"/>
                  </a:cubicBezTo>
                  <a:close/>
                </a:path>
              </a:pathLst>
            </a:custGeom>
            <a:solidFill>
              <a:srgbClr val="E06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938;p72">
              <a:extLst>
                <a:ext uri="{FF2B5EF4-FFF2-40B4-BE49-F238E27FC236}">
                  <a16:creationId xmlns:a16="http://schemas.microsoft.com/office/drawing/2014/main" id="{EB97CE35-9740-4E0A-B685-4475197CEB4E}"/>
                </a:ext>
              </a:extLst>
            </p:cNvPr>
            <p:cNvSpPr/>
            <p:nvPr/>
          </p:nvSpPr>
          <p:spPr>
            <a:xfrm>
              <a:off x="3180092" y="1629992"/>
              <a:ext cx="11170" cy="63581"/>
            </a:xfrm>
            <a:custGeom>
              <a:avLst/>
              <a:gdLst/>
              <a:ahLst/>
              <a:cxnLst/>
              <a:rect l="l" t="t" r="r" b="b"/>
              <a:pathLst>
                <a:path w="65" h="370" extrusionOk="0">
                  <a:moveTo>
                    <a:pt x="37" y="1"/>
                  </a:moveTo>
                  <a:cubicBezTo>
                    <a:pt x="25" y="1"/>
                    <a:pt x="12" y="1"/>
                    <a:pt x="12" y="25"/>
                  </a:cubicBezTo>
                  <a:lnTo>
                    <a:pt x="0" y="345"/>
                  </a:lnTo>
                  <a:cubicBezTo>
                    <a:pt x="0" y="357"/>
                    <a:pt x="12" y="369"/>
                    <a:pt x="25" y="369"/>
                  </a:cubicBezTo>
                  <a:cubicBezTo>
                    <a:pt x="37" y="369"/>
                    <a:pt x="52" y="369"/>
                    <a:pt x="52" y="357"/>
                  </a:cubicBezTo>
                  <a:lnTo>
                    <a:pt x="64" y="25"/>
                  </a:lnTo>
                  <a:cubicBezTo>
                    <a:pt x="64" y="13"/>
                    <a:pt x="52" y="1"/>
                    <a:pt x="37" y="1"/>
                  </a:cubicBezTo>
                  <a:close/>
                </a:path>
              </a:pathLst>
            </a:custGeom>
            <a:solidFill>
              <a:srgbClr val="E06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939;p72">
              <a:extLst>
                <a:ext uri="{FF2B5EF4-FFF2-40B4-BE49-F238E27FC236}">
                  <a16:creationId xmlns:a16="http://schemas.microsoft.com/office/drawing/2014/main" id="{9577A591-8D1E-4E28-AD81-BF767307F447}"/>
                </a:ext>
              </a:extLst>
            </p:cNvPr>
            <p:cNvSpPr/>
            <p:nvPr/>
          </p:nvSpPr>
          <p:spPr>
            <a:xfrm>
              <a:off x="1851747" y="1704399"/>
              <a:ext cx="1029695" cy="926905"/>
            </a:xfrm>
            <a:custGeom>
              <a:avLst/>
              <a:gdLst/>
              <a:ahLst/>
              <a:cxnLst/>
              <a:rect l="l" t="t" r="r" b="b"/>
              <a:pathLst>
                <a:path w="5992" h="5394" extrusionOk="0">
                  <a:moveTo>
                    <a:pt x="1944" y="0"/>
                  </a:moveTo>
                  <a:lnTo>
                    <a:pt x="1587" y="13"/>
                  </a:lnTo>
                  <a:cubicBezTo>
                    <a:pt x="1082" y="25"/>
                    <a:pt x="598" y="317"/>
                    <a:pt x="409" y="798"/>
                  </a:cubicBezTo>
                  <a:cubicBezTo>
                    <a:pt x="381" y="862"/>
                    <a:pt x="357" y="926"/>
                    <a:pt x="345" y="1002"/>
                  </a:cubicBezTo>
                  <a:lnTo>
                    <a:pt x="28" y="2461"/>
                  </a:lnTo>
                  <a:cubicBezTo>
                    <a:pt x="1" y="2562"/>
                    <a:pt x="77" y="2653"/>
                    <a:pt x="180" y="2665"/>
                  </a:cubicBezTo>
                  <a:lnTo>
                    <a:pt x="1118" y="2689"/>
                  </a:lnTo>
                  <a:lnTo>
                    <a:pt x="902" y="5394"/>
                  </a:lnTo>
                  <a:lnTo>
                    <a:pt x="5117" y="5394"/>
                  </a:lnTo>
                  <a:lnTo>
                    <a:pt x="5026" y="2830"/>
                  </a:lnTo>
                  <a:lnTo>
                    <a:pt x="5927" y="1876"/>
                  </a:lnTo>
                  <a:cubicBezTo>
                    <a:pt x="5991" y="1800"/>
                    <a:pt x="5991" y="1688"/>
                    <a:pt x="5915" y="1611"/>
                  </a:cubicBezTo>
                  <a:lnTo>
                    <a:pt x="4709" y="482"/>
                  </a:lnTo>
                  <a:cubicBezTo>
                    <a:pt x="4508" y="229"/>
                    <a:pt x="4204" y="64"/>
                    <a:pt x="3859" y="64"/>
                  </a:cubicBezTo>
                  <a:lnTo>
                    <a:pt x="1996" y="0"/>
                  </a:lnTo>
                  <a:cubicBezTo>
                    <a:pt x="1980" y="0"/>
                    <a:pt x="1956" y="0"/>
                    <a:pt x="1944" y="13"/>
                  </a:cubicBezTo>
                  <a:lnTo>
                    <a:pt x="19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940;p72">
              <a:extLst>
                <a:ext uri="{FF2B5EF4-FFF2-40B4-BE49-F238E27FC236}">
                  <a16:creationId xmlns:a16="http://schemas.microsoft.com/office/drawing/2014/main" id="{355A07A3-A785-4BD6-86CE-5EF678797824}"/>
                </a:ext>
              </a:extLst>
            </p:cNvPr>
            <p:cNvSpPr/>
            <p:nvPr/>
          </p:nvSpPr>
          <p:spPr>
            <a:xfrm>
              <a:off x="2227052" y="1094361"/>
              <a:ext cx="394728" cy="280615"/>
            </a:xfrm>
            <a:custGeom>
              <a:avLst/>
              <a:gdLst/>
              <a:ahLst/>
              <a:cxnLst/>
              <a:rect l="l" t="t" r="r" b="b"/>
              <a:pathLst>
                <a:path w="2297" h="1633" extrusionOk="0">
                  <a:moveTo>
                    <a:pt x="1320" y="1"/>
                  </a:moveTo>
                  <a:cubicBezTo>
                    <a:pt x="1288" y="1"/>
                    <a:pt x="1254" y="3"/>
                    <a:pt x="1219" y="8"/>
                  </a:cubicBezTo>
                  <a:cubicBezTo>
                    <a:pt x="1091" y="21"/>
                    <a:pt x="966" y="85"/>
                    <a:pt x="902" y="200"/>
                  </a:cubicBezTo>
                  <a:cubicBezTo>
                    <a:pt x="890" y="213"/>
                    <a:pt x="877" y="225"/>
                    <a:pt x="862" y="249"/>
                  </a:cubicBezTo>
                  <a:cubicBezTo>
                    <a:pt x="862" y="264"/>
                    <a:pt x="686" y="276"/>
                    <a:pt x="673" y="289"/>
                  </a:cubicBezTo>
                  <a:cubicBezTo>
                    <a:pt x="509" y="325"/>
                    <a:pt x="305" y="389"/>
                    <a:pt x="229" y="554"/>
                  </a:cubicBezTo>
                  <a:cubicBezTo>
                    <a:pt x="192" y="618"/>
                    <a:pt x="177" y="706"/>
                    <a:pt x="177" y="782"/>
                  </a:cubicBezTo>
                  <a:cubicBezTo>
                    <a:pt x="52" y="873"/>
                    <a:pt x="0" y="1050"/>
                    <a:pt x="52" y="1202"/>
                  </a:cubicBezTo>
                  <a:lnTo>
                    <a:pt x="177" y="1595"/>
                  </a:lnTo>
                  <a:cubicBezTo>
                    <a:pt x="204" y="1583"/>
                    <a:pt x="229" y="1583"/>
                    <a:pt x="268" y="1583"/>
                  </a:cubicBezTo>
                  <a:lnTo>
                    <a:pt x="469" y="1583"/>
                  </a:lnTo>
                  <a:cubicBezTo>
                    <a:pt x="503" y="1607"/>
                    <a:pt x="548" y="1632"/>
                    <a:pt x="585" y="1632"/>
                  </a:cubicBezTo>
                  <a:cubicBezTo>
                    <a:pt x="604" y="1632"/>
                    <a:pt x="621" y="1625"/>
                    <a:pt x="634" y="1607"/>
                  </a:cubicBezTo>
                  <a:cubicBezTo>
                    <a:pt x="649" y="1595"/>
                    <a:pt x="686" y="1431"/>
                    <a:pt x="686" y="1419"/>
                  </a:cubicBezTo>
                  <a:cubicBezTo>
                    <a:pt x="698" y="1367"/>
                    <a:pt x="698" y="1315"/>
                    <a:pt x="698" y="1278"/>
                  </a:cubicBezTo>
                  <a:cubicBezTo>
                    <a:pt x="698" y="1190"/>
                    <a:pt x="698" y="1102"/>
                    <a:pt x="710" y="1010"/>
                  </a:cubicBezTo>
                  <a:cubicBezTo>
                    <a:pt x="762" y="1062"/>
                    <a:pt x="838" y="1087"/>
                    <a:pt x="914" y="1087"/>
                  </a:cubicBezTo>
                  <a:lnTo>
                    <a:pt x="1243" y="1087"/>
                  </a:lnTo>
                  <a:cubicBezTo>
                    <a:pt x="1334" y="1087"/>
                    <a:pt x="1423" y="1050"/>
                    <a:pt x="1487" y="986"/>
                  </a:cubicBezTo>
                  <a:lnTo>
                    <a:pt x="1523" y="986"/>
                  </a:lnTo>
                  <a:cubicBezTo>
                    <a:pt x="1563" y="1087"/>
                    <a:pt x="1675" y="1163"/>
                    <a:pt x="1791" y="1163"/>
                  </a:cubicBezTo>
                  <a:lnTo>
                    <a:pt x="1956" y="1163"/>
                  </a:lnTo>
                  <a:lnTo>
                    <a:pt x="1956" y="1190"/>
                  </a:lnTo>
                  <a:cubicBezTo>
                    <a:pt x="1960" y="1207"/>
                    <a:pt x="1971" y="1215"/>
                    <a:pt x="1985" y="1215"/>
                  </a:cubicBezTo>
                  <a:cubicBezTo>
                    <a:pt x="2013" y="1215"/>
                    <a:pt x="2054" y="1188"/>
                    <a:pt x="2096" y="1138"/>
                  </a:cubicBezTo>
                  <a:cubicBezTo>
                    <a:pt x="2208" y="1074"/>
                    <a:pt x="2297" y="962"/>
                    <a:pt x="2297" y="822"/>
                  </a:cubicBezTo>
                  <a:lnTo>
                    <a:pt x="2297" y="618"/>
                  </a:lnTo>
                  <a:lnTo>
                    <a:pt x="2284" y="618"/>
                  </a:lnTo>
                  <a:cubicBezTo>
                    <a:pt x="2248" y="453"/>
                    <a:pt x="2108" y="325"/>
                    <a:pt x="1928" y="313"/>
                  </a:cubicBezTo>
                  <a:lnTo>
                    <a:pt x="1879" y="313"/>
                  </a:lnTo>
                  <a:cubicBezTo>
                    <a:pt x="1709" y="167"/>
                    <a:pt x="1579" y="1"/>
                    <a:pt x="1320" y="1"/>
                  </a:cubicBezTo>
                  <a:close/>
                </a:path>
              </a:pathLst>
            </a:custGeom>
            <a:solidFill>
              <a:schemeClr val="accent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941;p72">
              <a:extLst>
                <a:ext uri="{FF2B5EF4-FFF2-40B4-BE49-F238E27FC236}">
                  <a16:creationId xmlns:a16="http://schemas.microsoft.com/office/drawing/2014/main" id="{7D61F9C7-3502-4EDB-81F3-A5D5C415D23F}"/>
                </a:ext>
              </a:extLst>
            </p:cNvPr>
            <p:cNvSpPr/>
            <p:nvPr/>
          </p:nvSpPr>
          <p:spPr>
            <a:xfrm>
              <a:off x="2213992" y="1248503"/>
              <a:ext cx="373247" cy="547826"/>
            </a:xfrm>
            <a:custGeom>
              <a:avLst/>
              <a:gdLst/>
              <a:ahLst/>
              <a:cxnLst/>
              <a:rect l="l" t="t" r="r" b="b"/>
              <a:pathLst>
                <a:path w="2172" h="3188" extrusionOk="0">
                  <a:moveTo>
                    <a:pt x="725" y="1"/>
                  </a:moveTo>
                  <a:lnTo>
                    <a:pt x="725" y="686"/>
                  </a:lnTo>
                  <a:lnTo>
                    <a:pt x="344" y="686"/>
                  </a:lnTo>
                  <a:cubicBezTo>
                    <a:pt x="305" y="686"/>
                    <a:pt x="280" y="686"/>
                    <a:pt x="253" y="698"/>
                  </a:cubicBezTo>
                  <a:cubicBezTo>
                    <a:pt x="116" y="738"/>
                    <a:pt x="0" y="863"/>
                    <a:pt x="0" y="1027"/>
                  </a:cubicBezTo>
                  <a:lnTo>
                    <a:pt x="0" y="1067"/>
                  </a:lnTo>
                  <a:cubicBezTo>
                    <a:pt x="0" y="1243"/>
                    <a:pt x="153" y="1396"/>
                    <a:pt x="344" y="1396"/>
                  </a:cubicBezTo>
                  <a:lnTo>
                    <a:pt x="433" y="1396"/>
                  </a:lnTo>
                  <a:lnTo>
                    <a:pt x="344" y="2538"/>
                  </a:lnTo>
                  <a:cubicBezTo>
                    <a:pt x="305" y="2870"/>
                    <a:pt x="558" y="3159"/>
                    <a:pt x="890" y="3186"/>
                  </a:cubicBezTo>
                  <a:lnTo>
                    <a:pt x="953" y="3186"/>
                  </a:lnTo>
                  <a:cubicBezTo>
                    <a:pt x="969" y="3187"/>
                    <a:pt x="984" y="3188"/>
                    <a:pt x="999" y="3188"/>
                  </a:cubicBezTo>
                  <a:cubicBezTo>
                    <a:pt x="1309" y="3188"/>
                    <a:pt x="1576" y="2954"/>
                    <a:pt x="1599" y="2626"/>
                  </a:cubicBezTo>
                  <a:lnTo>
                    <a:pt x="1623" y="2209"/>
                  </a:lnTo>
                  <a:cubicBezTo>
                    <a:pt x="1928" y="2197"/>
                    <a:pt x="2172" y="1956"/>
                    <a:pt x="2172" y="1664"/>
                  </a:cubicBezTo>
                  <a:lnTo>
                    <a:pt x="2172" y="330"/>
                  </a:lnTo>
                  <a:cubicBezTo>
                    <a:pt x="2172" y="305"/>
                    <a:pt x="2172" y="266"/>
                    <a:pt x="2156" y="241"/>
                  </a:cubicBezTo>
                  <a:cubicBezTo>
                    <a:pt x="2120" y="266"/>
                    <a:pt x="2068" y="266"/>
                    <a:pt x="2019" y="266"/>
                  </a:cubicBezTo>
                  <a:lnTo>
                    <a:pt x="1867" y="266"/>
                  </a:lnTo>
                  <a:cubicBezTo>
                    <a:pt x="1739" y="266"/>
                    <a:pt x="1623" y="177"/>
                    <a:pt x="1587" y="65"/>
                  </a:cubicBezTo>
                  <a:cubicBezTo>
                    <a:pt x="1523" y="141"/>
                    <a:pt x="1422" y="190"/>
                    <a:pt x="1319" y="190"/>
                  </a:cubicBezTo>
                  <a:lnTo>
                    <a:pt x="990" y="190"/>
                  </a:lnTo>
                  <a:cubicBezTo>
                    <a:pt x="862" y="190"/>
                    <a:pt x="762" y="113"/>
                    <a:pt x="725" y="1"/>
                  </a:cubicBezTo>
                  <a:close/>
                </a:path>
              </a:pathLst>
            </a:custGeom>
            <a:solidFill>
              <a:srgbClr val="E8A2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942;p72">
              <a:extLst>
                <a:ext uri="{FF2B5EF4-FFF2-40B4-BE49-F238E27FC236}">
                  <a16:creationId xmlns:a16="http://schemas.microsoft.com/office/drawing/2014/main" id="{A15082E3-8EE6-48C4-8DBC-4691745E3261}"/>
                </a:ext>
              </a:extLst>
            </p:cNvPr>
            <p:cNvSpPr/>
            <p:nvPr/>
          </p:nvSpPr>
          <p:spPr>
            <a:xfrm>
              <a:off x="2359886" y="1592874"/>
              <a:ext cx="133180" cy="93825"/>
            </a:xfrm>
            <a:custGeom>
              <a:avLst/>
              <a:gdLst/>
              <a:ahLst/>
              <a:cxnLst/>
              <a:rect l="l" t="t" r="r" b="b"/>
              <a:pathLst>
                <a:path w="775" h="546" extrusionOk="0">
                  <a:moveTo>
                    <a:pt x="1" y="1"/>
                  </a:moveTo>
                  <a:cubicBezTo>
                    <a:pt x="1" y="1"/>
                    <a:pt x="89" y="546"/>
                    <a:pt x="750" y="546"/>
                  </a:cubicBezTo>
                  <a:lnTo>
                    <a:pt x="774" y="205"/>
                  </a:lnTo>
                  <a:lnTo>
                    <a:pt x="774" y="205"/>
                  </a:lnTo>
                  <a:cubicBezTo>
                    <a:pt x="774" y="205"/>
                    <a:pt x="741" y="207"/>
                    <a:pt x="687" y="207"/>
                  </a:cubicBezTo>
                  <a:cubicBezTo>
                    <a:pt x="510" y="207"/>
                    <a:pt x="118" y="185"/>
                    <a:pt x="1" y="1"/>
                  </a:cubicBezTo>
                  <a:close/>
                </a:path>
              </a:pathLst>
            </a:custGeom>
            <a:solidFill>
              <a:srgbClr val="E06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943;p72">
              <a:extLst>
                <a:ext uri="{FF2B5EF4-FFF2-40B4-BE49-F238E27FC236}">
                  <a16:creationId xmlns:a16="http://schemas.microsoft.com/office/drawing/2014/main" id="{9A11DFED-3F81-4EC2-AB20-21E8C4C96CD8}"/>
                </a:ext>
              </a:extLst>
            </p:cNvPr>
            <p:cNvSpPr/>
            <p:nvPr/>
          </p:nvSpPr>
          <p:spPr>
            <a:xfrm>
              <a:off x="2209696" y="1664360"/>
              <a:ext cx="329427" cy="204833"/>
            </a:xfrm>
            <a:custGeom>
              <a:avLst/>
              <a:gdLst/>
              <a:ahLst/>
              <a:cxnLst/>
              <a:rect l="l" t="t" r="r" b="b"/>
              <a:pathLst>
                <a:path w="1917" h="1192" extrusionOk="0">
                  <a:moveTo>
                    <a:pt x="286" y="0"/>
                  </a:moveTo>
                  <a:cubicBezTo>
                    <a:pt x="267" y="0"/>
                    <a:pt x="248" y="9"/>
                    <a:pt x="241" y="29"/>
                  </a:cubicBezTo>
                  <a:lnTo>
                    <a:pt x="25" y="474"/>
                  </a:lnTo>
                  <a:cubicBezTo>
                    <a:pt x="1" y="510"/>
                    <a:pt x="13" y="574"/>
                    <a:pt x="37" y="614"/>
                  </a:cubicBezTo>
                  <a:lnTo>
                    <a:pt x="494" y="1147"/>
                  </a:lnTo>
                  <a:cubicBezTo>
                    <a:pt x="517" y="1175"/>
                    <a:pt x="555" y="1191"/>
                    <a:pt x="593" y="1191"/>
                  </a:cubicBezTo>
                  <a:cubicBezTo>
                    <a:pt x="622" y="1191"/>
                    <a:pt x="652" y="1182"/>
                    <a:pt x="674" y="1159"/>
                  </a:cubicBezTo>
                  <a:lnTo>
                    <a:pt x="1091" y="766"/>
                  </a:lnTo>
                  <a:cubicBezTo>
                    <a:pt x="1097" y="760"/>
                    <a:pt x="1103" y="757"/>
                    <a:pt x="1110" y="757"/>
                  </a:cubicBezTo>
                  <a:cubicBezTo>
                    <a:pt x="1116" y="757"/>
                    <a:pt x="1123" y="760"/>
                    <a:pt x="1131" y="766"/>
                  </a:cubicBezTo>
                  <a:lnTo>
                    <a:pt x="1396" y="1071"/>
                  </a:lnTo>
                  <a:cubicBezTo>
                    <a:pt x="1416" y="1095"/>
                    <a:pt x="1438" y="1107"/>
                    <a:pt x="1458" y="1107"/>
                  </a:cubicBezTo>
                  <a:cubicBezTo>
                    <a:pt x="1479" y="1107"/>
                    <a:pt x="1498" y="1095"/>
                    <a:pt x="1511" y="1071"/>
                  </a:cubicBezTo>
                  <a:lnTo>
                    <a:pt x="1877" y="651"/>
                  </a:lnTo>
                  <a:cubicBezTo>
                    <a:pt x="1916" y="614"/>
                    <a:pt x="1916" y="562"/>
                    <a:pt x="1904" y="526"/>
                  </a:cubicBezTo>
                  <a:lnTo>
                    <a:pt x="1764" y="157"/>
                  </a:lnTo>
                  <a:cubicBezTo>
                    <a:pt x="1756" y="105"/>
                    <a:pt x="1723" y="75"/>
                    <a:pt x="1686" y="75"/>
                  </a:cubicBezTo>
                  <a:cubicBezTo>
                    <a:pt x="1669" y="75"/>
                    <a:pt x="1652" y="81"/>
                    <a:pt x="1636" y="93"/>
                  </a:cubicBezTo>
                  <a:lnTo>
                    <a:pt x="1116" y="638"/>
                  </a:lnTo>
                  <a:cubicBezTo>
                    <a:pt x="1116" y="644"/>
                    <a:pt x="1112" y="648"/>
                    <a:pt x="1109" y="648"/>
                  </a:cubicBezTo>
                  <a:cubicBezTo>
                    <a:pt x="1106" y="648"/>
                    <a:pt x="1103" y="644"/>
                    <a:pt x="1103" y="638"/>
                  </a:cubicBezTo>
                  <a:lnTo>
                    <a:pt x="330" y="17"/>
                  </a:lnTo>
                  <a:cubicBezTo>
                    <a:pt x="319" y="6"/>
                    <a:pt x="302" y="0"/>
                    <a:pt x="286" y="0"/>
                  </a:cubicBezTo>
                  <a:close/>
                </a:path>
              </a:pathLst>
            </a:custGeom>
            <a:solidFill>
              <a:schemeClr val="accent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944;p72">
              <a:extLst>
                <a:ext uri="{FF2B5EF4-FFF2-40B4-BE49-F238E27FC236}">
                  <a16:creationId xmlns:a16="http://schemas.microsoft.com/office/drawing/2014/main" id="{16EA0889-4BA9-4EEB-B20E-4E6F6793C6E5}"/>
                </a:ext>
              </a:extLst>
            </p:cNvPr>
            <p:cNvSpPr/>
            <p:nvPr/>
          </p:nvSpPr>
          <p:spPr>
            <a:xfrm>
              <a:off x="2205056" y="1659548"/>
              <a:ext cx="338191" cy="212910"/>
            </a:xfrm>
            <a:custGeom>
              <a:avLst/>
              <a:gdLst/>
              <a:ahLst/>
              <a:cxnLst/>
              <a:rect l="l" t="t" r="r" b="b"/>
              <a:pathLst>
                <a:path w="1968" h="1239" extrusionOk="0">
                  <a:moveTo>
                    <a:pt x="345" y="57"/>
                  </a:moveTo>
                  <a:lnTo>
                    <a:pt x="1118" y="691"/>
                  </a:lnTo>
                  <a:cubicBezTo>
                    <a:pt x="1124" y="698"/>
                    <a:pt x="1134" y="702"/>
                    <a:pt x="1144" y="702"/>
                  </a:cubicBezTo>
                  <a:cubicBezTo>
                    <a:pt x="1154" y="702"/>
                    <a:pt x="1164" y="698"/>
                    <a:pt x="1170" y="691"/>
                  </a:cubicBezTo>
                  <a:lnTo>
                    <a:pt x="1691" y="146"/>
                  </a:lnTo>
                  <a:cubicBezTo>
                    <a:pt x="1699" y="137"/>
                    <a:pt x="1708" y="128"/>
                    <a:pt x="1717" y="128"/>
                  </a:cubicBezTo>
                  <a:cubicBezTo>
                    <a:pt x="1720" y="128"/>
                    <a:pt x="1724" y="130"/>
                    <a:pt x="1727" y="133"/>
                  </a:cubicBezTo>
                  <a:cubicBezTo>
                    <a:pt x="1739" y="133"/>
                    <a:pt x="1767" y="158"/>
                    <a:pt x="1767" y="185"/>
                  </a:cubicBezTo>
                  <a:lnTo>
                    <a:pt x="1904" y="554"/>
                  </a:lnTo>
                  <a:cubicBezTo>
                    <a:pt x="1919" y="590"/>
                    <a:pt x="1919" y="630"/>
                    <a:pt x="1892" y="654"/>
                  </a:cubicBezTo>
                  <a:lnTo>
                    <a:pt x="1523" y="1087"/>
                  </a:lnTo>
                  <a:lnTo>
                    <a:pt x="1511" y="1087"/>
                  </a:lnTo>
                  <a:cubicBezTo>
                    <a:pt x="1511" y="1099"/>
                    <a:pt x="1499" y="1111"/>
                    <a:pt x="1487" y="1111"/>
                  </a:cubicBezTo>
                  <a:cubicBezTo>
                    <a:pt x="1474" y="1111"/>
                    <a:pt x="1462" y="1099"/>
                    <a:pt x="1447" y="1087"/>
                  </a:cubicBezTo>
                  <a:lnTo>
                    <a:pt x="1170" y="782"/>
                  </a:lnTo>
                  <a:cubicBezTo>
                    <a:pt x="1170" y="767"/>
                    <a:pt x="1158" y="767"/>
                    <a:pt x="1143" y="767"/>
                  </a:cubicBezTo>
                  <a:cubicBezTo>
                    <a:pt x="1130" y="767"/>
                    <a:pt x="1118" y="767"/>
                    <a:pt x="1106" y="782"/>
                  </a:cubicBezTo>
                  <a:lnTo>
                    <a:pt x="674" y="1175"/>
                  </a:lnTo>
                  <a:cubicBezTo>
                    <a:pt x="665" y="1184"/>
                    <a:pt x="650" y="1192"/>
                    <a:pt x="633" y="1192"/>
                  </a:cubicBezTo>
                  <a:cubicBezTo>
                    <a:pt x="625" y="1192"/>
                    <a:pt x="618" y="1191"/>
                    <a:pt x="610" y="1187"/>
                  </a:cubicBezTo>
                  <a:cubicBezTo>
                    <a:pt x="585" y="1187"/>
                    <a:pt x="561" y="1175"/>
                    <a:pt x="549" y="1163"/>
                  </a:cubicBezTo>
                  <a:lnTo>
                    <a:pt x="92" y="630"/>
                  </a:lnTo>
                  <a:cubicBezTo>
                    <a:pt x="64" y="590"/>
                    <a:pt x="52" y="554"/>
                    <a:pt x="77" y="514"/>
                  </a:cubicBezTo>
                  <a:lnTo>
                    <a:pt x="293" y="69"/>
                  </a:lnTo>
                  <a:cubicBezTo>
                    <a:pt x="293" y="57"/>
                    <a:pt x="305" y="57"/>
                    <a:pt x="305" y="57"/>
                  </a:cubicBezTo>
                  <a:close/>
                  <a:moveTo>
                    <a:pt x="323" y="1"/>
                  </a:moveTo>
                  <a:cubicBezTo>
                    <a:pt x="314" y="1"/>
                    <a:pt x="304" y="2"/>
                    <a:pt x="293" y="6"/>
                  </a:cubicBezTo>
                  <a:cubicBezTo>
                    <a:pt x="281" y="6"/>
                    <a:pt x="256" y="21"/>
                    <a:pt x="244" y="45"/>
                  </a:cubicBezTo>
                  <a:lnTo>
                    <a:pt x="28" y="490"/>
                  </a:lnTo>
                  <a:cubicBezTo>
                    <a:pt x="0" y="538"/>
                    <a:pt x="16" y="602"/>
                    <a:pt x="52" y="654"/>
                  </a:cubicBezTo>
                  <a:lnTo>
                    <a:pt x="509" y="1199"/>
                  </a:lnTo>
                  <a:cubicBezTo>
                    <a:pt x="521" y="1224"/>
                    <a:pt x="561" y="1239"/>
                    <a:pt x="597" y="1239"/>
                  </a:cubicBezTo>
                  <a:lnTo>
                    <a:pt x="610" y="1239"/>
                  </a:lnTo>
                  <a:cubicBezTo>
                    <a:pt x="649" y="1239"/>
                    <a:pt x="686" y="1224"/>
                    <a:pt x="713" y="1212"/>
                  </a:cubicBezTo>
                  <a:lnTo>
                    <a:pt x="1130" y="819"/>
                  </a:lnTo>
                  <a:lnTo>
                    <a:pt x="1411" y="1111"/>
                  </a:lnTo>
                  <a:cubicBezTo>
                    <a:pt x="1423" y="1148"/>
                    <a:pt x="1447" y="1163"/>
                    <a:pt x="1487" y="1163"/>
                  </a:cubicBezTo>
                  <a:cubicBezTo>
                    <a:pt x="1511" y="1163"/>
                    <a:pt x="1538" y="1135"/>
                    <a:pt x="1563" y="1111"/>
                  </a:cubicBezTo>
                  <a:lnTo>
                    <a:pt x="1931" y="691"/>
                  </a:lnTo>
                  <a:cubicBezTo>
                    <a:pt x="1968" y="654"/>
                    <a:pt x="1968" y="590"/>
                    <a:pt x="1956" y="538"/>
                  </a:cubicBezTo>
                  <a:lnTo>
                    <a:pt x="1816" y="173"/>
                  </a:lnTo>
                  <a:cubicBezTo>
                    <a:pt x="1803" y="133"/>
                    <a:pt x="1779" y="97"/>
                    <a:pt x="1739" y="82"/>
                  </a:cubicBezTo>
                  <a:cubicBezTo>
                    <a:pt x="1733" y="78"/>
                    <a:pt x="1726" y="77"/>
                    <a:pt x="1718" y="77"/>
                  </a:cubicBezTo>
                  <a:cubicBezTo>
                    <a:pt x="1695" y="77"/>
                    <a:pt x="1669" y="89"/>
                    <a:pt x="1651" y="109"/>
                  </a:cubicBezTo>
                  <a:lnTo>
                    <a:pt x="1130" y="642"/>
                  </a:lnTo>
                  <a:lnTo>
                    <a:pt x="369" y="21"/>
                  </a:lnTo>
                  <a:cubicBezTo>
                    <a:pt x="360" y="10"/>
                    <a:pt x="345" y="1"/>
                    <a:pt x="323" y="1"/>
                  </a:cubicBezTo>
                  <a:close/>
                </a:path>
              </a:pathLst>
            </a:cu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945;p72">
              <a:extLst>
                <a:ext uri="{FF2B5EF4-FFF2-40B4-BE49-F238E27FC236}">
                  <a16:creationId xmlns:a16="http://schemas.microsoft.com/office/drawing/2014/main" id="{1633085C-931C-4D58-838E-E9531070CE87}"/>
                </a:ext>
              </a:extLst>
            </p:cNvPr>
            <p:cNvSpPr/>
            <p:nvPr/>
          </p:nvSpPr>
          <p:spPr>
            <a:xfrm>
              <a:off x="2558365" y="1917826"/>
              <a:ext cx="207417" cy="33165"/>
            </a:xfrm>
            <a:custGeom>
              <a:avLst/>
              <a:gdLst/>
              <a:ahLst/>
              <a:cxnLst/>
              <a:rect l="l" t="t" r="r" b="b"/>
              <a:pathLst>
                <a:path w="1207" h="193" extrusionOk="0">
                  <a:moveTo>
                    <a:pt x="52" y="1"/>
                  </a:moveTo>
                  <a:cubicBezTo>
                    <a:pt x="28" y="1"/>
                    <a:pt x="0" y="13"/>
                    <a:pt x="0" y="40"/>
                  </a:cubicBezTo>
                  <a:lnTo>
                    <a:pt x="0" y="141"/>
                  </a:lnTo>
                  <a:cubicBezTo>
                    <a:pt x="0" y="165"/>
                    <a:pt x="28" y="193"/>
                    <a:pt x="52" y="193"/>
                  </a:cubicBezTo>
                  <a:lnTo>
                    <a:pt x="1157" y="193"/>
                  </a:lnTo>
                  <a:cubicBezTo>
                    <a:pt x="1182" y="193"/>
                    <a:pt x="1206" y="165"/>
                    <a:pt x="1206" y="141"/>
                  </a:cubicBezTo>
                  <a:lnTo>
                    <a:pt x="1206" y="40"/>
                  </a:lnTo>
                  <a:cubicBezTo>
                    <a:pt x="1206" y="13"/>
                    <a:pt x="1182" y="1"/>
                    <a:pt x="1157" y="1"/>
                  </a:cubicBezTo>
                  <a:close/>
                </a:path>
              </a:pathLst>
            </a:custGeom>
            <a:solidFill>
              <a:srgbClr val="E271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946;p72">
              <a:extLst>
                <a:ext uri="{FF2B5EF4-FFF2-40B4-BE49-F238E27FC236}">
                  <a16:creationId xmlns:a16="http://schemas.microsoft.com/office/drawing/2014/main" id="{5BB316AC-47A9-4DCA-889C-DE46491C0E43}"/>
                </a:ext>
              </a:extLst>
            </p:cNvPr>
            <p:cNvSpPr/>
            <p:nvPr/>
          </p:nvSpPr>
          <p:spPr>
            <a:xfrm>
              <a:off x="2543071" y="1959240"/>
              <a:ext cx="237833" cy="279584"/>
            </a:xfrm>
            <a:custGeom>
              <a:avLst/>
              <a:gdLst/>
              <a:ahLst/>
              <a:cxnLst/>
              <a:rect l="l" t="t" r="r" b="b"/>
              <a:pathLst>
                <a:path w="1384" h="1627" extrusionOk="0">
                  <a:moveTo>
                    <a:pt x="1" y="0"/>
                  </a:moveTo>
                  <a:lnTo>
                    <a:pt x="193" y="1627"/>
                  </a:lnTo>
                  <a:lnTo>
                    <a:pt x="1195" y="1627"/>
                  </a:lnTo>
                  <a:lnTo>
                    <a:pt x="1384" y="0"/>
                  </a:lnTo>
                  <a:close/>
                </a:path>
              </a:pathLst>
            </a:custGeom>
            <a:solidFill>
              <a:srgbClr val="E271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947;p72">
              <a:extLst>
                <a:ext uri="{FF2B5EF4-FFF2-40B4-BE49-F238E27FC236}">
                  <a16:creationId xmlns:a16="http://schemas.microsoft.com/office/drawing/2014/main" id="{FFBAB6EA-25FF-49DC-B528-ED3B22A39579}"/>
                </a:ext>
              </a:extLst>
            </p:cNvPr>
            <p:cNvSpPr/>
            <p:nvPr/>
          </p:nvSpPr>
          <p:spPr>
            <a:xfrm>
              <a:off x="2525886" y="1944118"/>
              <a:ext cx="272890" cy="46225"/>
            </a:xfrm>
            <a:custGeom>
              <a:avLst/>
              <a:gdLst/>
              <a:ahLst/>
              <a:cxnLst/>
              <a:rect l="l" t="t" r="r" b="b"/>
              <a:pathLst>
                <a:path w="1588" h="269" extrusionOk="0">
                  <a:moveTo>
                    <a:pt x="128" y="0"/>
                  </a:moveTo>
                  <a:cubicBezTo>
                    <a:pt x="52" y="0"/>
                    <a:pt x="0" y="52"/>
                    <a:pt x="0" y="128"/>
                  </a:cubicBezTo>
                  <a:cubicBezTo>
                    <a:pt x="0" y="204"/>
                    <a:pt x="52" y="268"/>
                    <a:pt x="128" y="268"/>
                  </a:cubicBezTo>
                  <a:lnTo>
                    <a:pt x="1459" y="268"/>
                  </a:lnTo>
                  <a:cubicBezTo>
                    <a:pt x="1523" y="268"/>
                    <a:pt x="1587" y="204"/>
                    <a:pt x="1587" y="128"/>
                  </a:cubicBezTo>
                  <a:cubicBezTo>
                    <a:pt x="1587" y="52"/>
                    <a:pt x="1523" y="0"/>
                    <a:pt x="1459" y="0"/>
                  </a:cubicBezTo>
                  <a:close/>
                </a:path>
              </a:pathLst>
            </a:custGeom>
            <a:solidFill>
              <a:schemeClr val="accent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948;p72">
              <a:extLst>
                <a:ext uri="{FF2B5EF4-FFF2-40B4-BE49-F238E27FC236}">
                  <a16:creationId xmlns:a16="http://schemas.microsoft.com/office/drawing/2014/main" id="{B3087605-6F56-4C3E-9B8D-049FFA67D008}"/>
                </a:ext>
              </a:extLst>
            </p:cNvPr>
            <p:cNvSpPr/>
            <p:nvPr/>
          </p:nvSpPr>
          <p:spPr>
            <a:xfrm>
              <a:off x="2608543" y="2029352"/>
              <a:ext cx="106888" cy="106884"/>
            </a:xfrm>
            <a:custGeom>
              <a:avLst/>
              <a:gdLst/>
              <a:ahLst/>
              <a:cxnLst/>
              <a:rect l="l" t="t" r="r" b="b"/>
              <a:pathLst>
                <a:path w="622" h="622" extrusionOk="0">
                  <a:moveTo>
                    <a:pt x="305" y="1"/>
                  </a:moveTo>
                  <a:cubicBezTo>
                    <a:pt x="141" y="1"/>
                    <a:pt x="1" y="138"/>
                    <a:pt x="1" y="305"/>
                  </a:cubicBezTo>
                  <a:cubicBezTo>
                    <a:pt x="1" y="482"/>
                    <a:pt x="141" y="622"/>
                    <a:pt x="305" y="622"/>
                  </a:cubicBezTo>
                  <a:cubicBezTo>
                    <a:pt x="485" y="622"/>
                    <a:pt x="622" y="482"/>
                    <a:pt x="622" y="305"/>
                  </a:cubicBezTo>
                  <a:cubicBezTo>
                    <a:pt x="622" y="138"/>
                    <a:pt x="485" y="1"/>
                    <a:pt x="305" y="1"/>
                  </a:cubicBezTo>
                  <a:close/>
                </a:path>
              </a:pathLst>
            </a:custGeom>
            <a:solidFill>
              <a:srgbClr val="F6E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949;p72">
              <a:extLst>
                <a:ext uri="{FF2B5EF4-FFF2-40B4-BE49-F238E27FC236}">
                  <a16:creationId xmlns:a16="http://schemas.microsoft.com/office/drawing/2014/main" id="{E79E7E94-9D22-4604-B3BF-B526A542711E}"/>
                </a:ext>
              </a:extLst>
            </p:cNvPr>
            <p:cNvSpPr/>
            <p:nvPr/>
          </p:nvSpPr>
          <p:spPr>
            <a:xfrm>
              <a:off x="1850201" y="2003747"/>
              <a:ext cx="935352" cy="507444"/>
            </a:xfrm>
            <a:custGeom>
              <a:avLst/>
              <a:gdLst/>
              <a:ahLst/>
              <a:cxnLst/>
              <a:rect l="l" t="t" r="r" b="b"/>
              <a:pathLst>
                <a:path w="5443" h="2953" extrusionOk="0">
                  <a:moveTo>
                    <a:pt x="4527" y="0"/>
                  </a:moveTo>
                  <a:cubicBezTo>
                    <a:pt x="4516" y="0"/>
                    <a:pt x="4503" y="3"/>
                    <a:pt x="4490" y="9"/>
                  </a:cubicBezTo>
                  <a:cubicBezTo>
                    <a:pt x="4465" y="9"/>
                    <a:pt x="4441" y="22"/>
                    <a:pt x="4426" y="34"/>
                  </a:cubicBezTo>
                  <a:cubicBezTo>
                    <a:pt x="4249" y="162"/>
                    <a:pt x="3792" y="631"/>
                    <a:pt x="3792" y="631"/>
                  </a:cubicBezTo>
                  <a:cubicBezTo>
                    <a:pt x="3740" y="683"/>
                    <a:pt x="3704" y="743"/>
                    <a:pt x="3664" y="807"/>
                  </a:cubicBezTo>
                  <a:lnTo>
                    <a:pt x="1761" y="1404"/>
                  </a:lnTo>
                  <a:lnTo>
                    <a:pt x="1761" y="1404"/>
                  </a:lnTo>
                  <a:lnTo>
                    <a:pt x="1852" y="960"/>
                  </a:lnTo>
                  <a:lnTo>
                    <a:pt x="266" y="911"/>
                  </a:lnTo>
                  <a:lnTo>
                    <a:pt x="74" y="1873"/>
                  </a:lnTo>
                  <a:cubicBezTo>
                    <a:pt x="0" y="2467"/>
                    <a:pt x="480" y="2952"/>
                    <a:pt x="1031" y="2952"/>
                  </a:cubicBezTo>
                  <a:cubicBezTo>
                    <a:pt x="1142" y="2952"/>
                    <a:pt x="1255" y="2933"/>
                    <a:pt x="1368" y="2890"/>
                  </a:cubicBezTo>
                  <a:lnTo>
                    <a:pt x="4072" y="1825"/>
                  </a:lnTo>
                  <a:cubicBezTo>
                    <a:pt x="4136" y="1825"/>
                    <a:pt x="4213" y="1825"/>
                    <a:pt x="4249" y="1797"/>
                  </a:cubicBezTo>
                  <a:lnTo>
                    <a:pt x="5050" y="1456"/>
                  </a:lnTo>
                  <a:cubicBezTo>
                    <a:pt x="5202" y="1392"/>
                    <a:pt x="5263" y="1200"/>
                    <a:pt x="5138" y="1176"/>
                  </a:cubicBezTo>
                  <a:cubicBezTo>
                    <a:pt x="5263" y="1164"/>
                    <a:pt x="5391" y="1112"/>
                    <a:pt x="5367" y="960"/>
                  </a:cubicBezTo>
                  <a:cubicBezTo>
                    <a:pt x="5355" y="871"/>
                    <a:pt x="5291" y="859"/>
                    <a:pt x="5227" y="847"/>
                  </a:cubicBezTo>
                  <a:cubicBezTo>
                    <a:pt x="5339" y="835"/>
                    <a:pt x="5443" y="795"/>
                    <a:pt x="5431" y="683"/>
                  </a:cubicBezTo>
                  <a:cubicBezTo>
                    <a:pt x="5431" y="542"/>
                    <a:pt x="5315" y="515"/>
                    <a:pt x="5215" y="515"/>
                  </a:cubicBezTo>
                  <a:cubicBezTo>
                    <a:pt x="5278" y="503"/>
                    <a:pt x="5355" y="466"/>
                    <a:pt x="5339" y="363"/>
                  </a:cubicBezTo>
                  <a:cubicBezTo>
                    <a:pt x="5312" y="243"/>
                    <a:pt x="5231" y="206"/>
                    <a:pt x="5133" y="206"/>
                  </a:cubicBezTo>
                  <a:cubicBezTo>
                    <a:pt x="5013" y="206"/>
                    <a:pt x="4868" y="260"/>
                    <a:pt x="4758" y="287"/>
                  </a:cubicBezTo>
                  <a:cubicBezTo>
                    <a:pt x="4669" y="314"/>
                    <a:pt x="4593" y="351"/>
                    <a:pt x="4502" y="378"/>
                  </a:cubicBezTo>
                  <a:cubicBezTo>
                    <a:pt x="4541" y="287"/>
                    <a:pt x="4578" y="198"/>
                    <a:pt x="4578" y="98"/>
                  </a:cubicBezTo>
                  <a:cubicBezTo>
                    <a:pt x="4578" y="73"/>
                    <a:pt x="4578" y="34"/>
                    <a:pt x="4554" y="9"/>
                  </a:cubicBezTo>
                  <a:cubicBezTo>
                    <a:pt x="4548" y="3"/>
                    <a:pt x="4538" y="0"/>
                    <a:pt x="4527" y="0"/>
                  </a:cubicBezTo>
                  <a:close/>
                </a:path>
              </a:pathLst>
            </a:custGeom>
            <a:solidFill>
              <a:srgbClr val="E8A2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950;p72">
              <a:extLst>
                <a:ext uri="{FF2B5EF4-FFF2-40B4-BE49-F238E27FC236}">
                  <a16:creationId xmlns:a16="http://schemas.microsoft.com/office/drawing/2014/main" id="{351D003B-449D-4A45-B90D-3714616A82E8}"/>
                </a:ext>
              </a:extLst>
            </p:cNvPr>
            <p:cNvSpPr/>
            <p:nvPr/>
          </p:nvSpPr>
          <p:spPr>
            <a:xfrm>
              <a:off x="2148520" y="1948242"/>
              <a:ext cx="82829" cy="294877"/>
            </a:xfrm>
            <a:custGeom>
              <a:avLst/>
              <a:gdLst/>
              <a:ahLst/>
              <a:cxnLst/>
              <a:rect l="l" t="t" r="r" b="b"/>
              <a:pathLst>
                <a:path w="482" h="1716" extrusionOk="0">
                  <a:moveTo>
                    <a:pt x="457" y="1"/>
                  </a:moveTo>
                  <a:cubicBezTo>
                    <a:pt x="445" y="1"/>
                    <a:pt x="433" y="16"/>
                    <a:pt x="433" y="28"/>
                  </a:cubicBezTo>
                  <a:lnTo>
                    <a:pt x="369" y="1182"/>
                  </a:lnTo>
                  <a:cubicBezTo>
                    <a:pt x="369" y="1234"/>
                    <a:pt x="345" y="1258"/>
                    <a:pt x="305" y="1258"/>
                  </a:cubicBezTo>
                  <a:lnTo>
                    <a:pt x="89" y="1258"/>
                  </a:lnTo>
                  <a:lnTo>
                    <a:pt x="13" y="1691"/>
                  </a:lnTo>
                  <a:cubicBezTo>
                    <a:pt x="1" y="1703"/>
                    <a:pt x="13" y="1715"/>
                    <a:pt x="25" y="1715"/>
                  </a:cubicBezTo>
                  <a:lnTo>
                    <a:pt x="40" y="1715"/>
                  </a:lnTo>
                  <a:cubicBezTo>
                    <a:pt x="52" y="1715"/>
                    <a:pt x="52" y="1703"/>
                    <a:pt x="65" y="1691"/>
                  </a:cubicBezTo>
                  <a:lnTo>
                    <a:pt x="141" y="1310"/>
                  </a:lnTo>
                  <a:lnTo>
                    <a:pt x="293" y="1310"/>
                  </a:lnTo>
                  <a:cubicBezTo>
                    <a:pt x="369" y="1310"/>
                    <a:pt x="421" y="1258"/>
                    <a:pt x="421" y="1194"/>
                  </a:cubicBezTo>
                  <a:lnTo>
                    <a:pt x="482" y="28"/>
                  </a:lnTo>
                  <a:cubicBezTo>
                    <a:pt x="482" y="16"/>
                    <a:pt x="470" y="1"/>
                    <a:pt x="457" y="1"/>
                  </a:cubicBezTo>
                  <a:close/>
                </a:path>
              </a:pathLst>
            </a:cu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951;p72">
              <a:extLst>
                <a:ext uri="{FF2B5EF4-FFF2-40B4-BE49-F238E27FC236}">
                  <a16:creationId xmlns:a16="http://schemas.microsoft.com/office/drawing/2014/main" id="{A8322ADF-26D6-431B-B229-5628B1395117}"/>
                </a:ext>
              </a:extLst>
            </p:cNvPr>
            <p:cNvSpPr/>
            <p:nvPr/>
          </p:nvSpPr>
          <p:spPr>
            <a:xfrm>
              <a:off x="2549944" y="2039834"/>
              <a:ext cx="84891" cy="59285"/>
            </a:xfrm>
            <a:custGeom>
              <a:avLst/>
              <a:gdLst/>
              <a:ahLst/>
              <a:cxnLst/>
              <a:rect l="l" t="t" r="r" b="b"/>
              <a:pathLst>
                <a:path w="494" h="345" extrusionOk="0">
                  <a:moveTo>
                    <a:pt x="494" y="0"/>
                  </a:moveTo>
                  <a:lnTo>
                    <a:pt x="494" y="0"/>
                  </a:lnTo>
                  <a:cubicBezTo>
                    <a:pt x="418" y="28"/>
                    <a:pt x="0" y="345"/>
                    <a:pt x="0" y="345"/>
                  </a:cubicBezTo>
                  <a:lnTo>
                    <a:pt x="430" y="168"/>
                  </a:lnTo>
                  <a:lnTo>
                    <a:pt x="494" y="0"/>
                  </a:lnTo>
                  <a:close/>
                </a:path>
              </a:pathLst>
            </a:custGeom>
            <a:solidFill>
              <a:srgbClr val="E58E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952;p72">
              <a:extLst>
                <a:ext uri="{FF2B5EF4-FFF2-40B4-BE49-F238E27FC236}">
                  <a16:creationId xmlns:a16="http://schemas.microsoft.com/office/drawing/2014/main" id="{23097F70-2BD6-4FD7-A533-072E25958177}"/>
                </a:ext>
              </a:extLst>
            </p:cNvPr>
            <p:cNvSpPr/>
            <p:nvPr/>
          </p:nvSpPr>
          <p:spPr>
            <a:xfrm>
              <a:off x="2693777" y="2085888"/>
              <a:ext cx="63583" cy="26292"/>
            </a:xfrm>
            <a:custGeom>
              <a:avLst/>
              <a:gdLst/>
              <a:ahLst/>
              <a:cxnLst/>
              <a:rect l="l" t="t" r="r" b="b"/>
              <a:pathLst>
                <a:path w="370" h="153" extrusionOk="0">
                  <a:moveTo>
                    <a:pt x="342" y="0"/>
                  </a:moveTo>
                  <a:cubicBezTo>
                    <a:pt x="293" y="13"/>
                    <a:pt x="50" y="89"/>
                    <a:pt x="25" y="101"/>
                  </a:cubicBezTo>
                  <a:cubicBezTo>
                    <a:pt x="13" y="101"/>
                    <a:pt x="1" y="113"/>
                    <a:pt x="13" y="128"/>
                  </a:cubicBezTo>
                  <a:cubicBezTo>
                    <a:pt x="13" y="141"/>
                    <a:pt x="25" y="153"/>
                    <a:pt x="37" y="153"/>
                  </a:cubicBezTo>
                  <a:cubicBezTo>
                    <a:pt x="141" y="113"/>
                    <a:pt x="318" y="64"/>
                    <a:pt x="342" y="52"/>
                  </a:cubicBezTo>
                  <a:cubicBezTo>
                    <a:pt x="354" y="52"/>
                    <a:pt x="369" y="37"/>
                    <a:pt x="369" y="25"/>
                  </a:cubicBezTo>
                  <a:cubicBezTo>
                    <a:pt x="369" y="13"/>
                    <a:pt x="354" y="0"/>
                    <a:pt x="342" y="0"/>
                  </a:cubicBezTo>
                  <a:close/>
                </a:path>
              </a:pathLst>
            </a:custGeom>
            <a:solidFill>
              <a:srgbClr val="E06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953;p72">
              <a:extLst>
                <a:ext uri="{FF2B5EF4-FFF2-40B4-BE49-F238E27FC236}">
                  <a16:creationId xmlns:a16="http://schemas.microsoft.com/office/drawing/2014/main" id="{66939100-D568-40DA-B513-7724D88654CE}"/>
                </a:ext>
              </a:extLst>
            </p:cNvPr>
            <p:cNvSpPr/>
            <p:nvPr/>
          </p:nvSpPr>
          <p:spPr>
            <a:xfrm>
              <a:off x="2100404" y="2227657"/>
              <a:ext cx="100701" cy="39523"/>
            </a:xfrm>
            <a:custGeom>
              <a:avLst/>
              <a:gdLst/>
              <a:ahLst/>
              <a:cxnLst/>
              <a:rect l="l" t="t" r="r" b="b"/>
              <a:pathLst>
                <a:path w="586" h="230" extrusionOk="0">
                  <a:moveTo>
                    <a:pt x="549" y="1"/>
                  </a:moveTo>
                  <a:lnTo>
                    <a:pt x="16" y="177"/>
                  </a:lnTo>
                  <a:cubicBezTo>
                    <a:pt x="0" y="177"/>
                    <a:pt x="0" y="202"/>
                    <a:pt x="0" y="217"/>
                  </a:cubicBezTo>
                  <a:cubicBezTo>
                    <a:pt x="0" y="217"/>
                    <a:pt x="16" y="229"/>
                    <a:pt x="28" y="229"/>
                  </a:cubicBezTo>
                  <a:lnTo>
                    <a:pt x="573" y="50"/>
                  </a:lnTo>
                  <a:cubicBezTo>
                    <a:pt x="585" y="37"/>
                    <a:pt x="585" y="25"/>
                    <a:pt x="585" y="13"/>
                  </a:cubicBezTo>
                  <a:cubicBezTo>
                    <a:pt x="585" y="1"/>
                    <a:pt x="561" y="1"/>
                    <a:pt x="549" y="1"/>
                  </a:cubicBezTo>
                  <a:close/>
                </a:path>
              </a:pathLst>
            </a:custGeom>
            <a:solidFill>
              <a:srgbClr val="E06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54;p72">
              <a:extLst>
                <a:ext uri="{FF2B5EF4-FFF2-40B4-BE49-F238E27FC236}">
                  <a16:creationId xmlns:a16="http://schemas.microsoft.com/office/drawing/2014/main" id="{23C898A8-FD48-4F1A-9A21-3D6AE0E967BD}"/>
                </a:ext>
              </a:extLst>
            </p:cNvPr>
            <p:cNvSpPr/>
            <p:nvPr/>
          </p:nvSpPr>
          <p:spPr>
            <a:xfrm>
              <a:off x="2704775" y="2144486"/>
              <a:ext cx="52585" cy="22167"/>
            </a:xfrm>
            <a:custGeom>
              <a:avLst/>
              <a:gdLst/>
              <a:ahLst/>
              <a:cxnLst/>
              <a:rect l="l" t="t" r="r" b="b"/>
              <a:pathLst>
                <a:path w="306" h="129" extrusionOk="0">
                  <a:moveTo>
                    <a:pt x="266" y="1"/>
                  </a:moveTo>
                  <a:lnTo>
                    <a:pt x="25" y="77"/>
                  </a:lnTo>
                  <a:cubicBezTo>
                    <a:pt x="13" y="92"/>
                    <a:pt x="1" y="104"/>
                    <a:pt x="13" y="116"/>
                  </a:cubicBezTo>
                  <a:cubicBezTo>
                    <a:pt x="13" y="128"/>
                    <a:pt x="25" y="128"/>
                    <a:pt x="37" y="128"/>
                  </a:cubicBezTo>
                  <a:lnTo>
                    <a:pt x="278" y="52"/>
                  </a:lnTo>
                  <a:cubicBezTo>
                    <a:pt x="290" y="52"/>
                    <a:pt x="305" y="40"/>
                    <a:pt x="305" y="16"/>
                  </a:cubicBezTo>
                  <a:cubicBezTo>
                    <a:pt x="290" y="1"/>
                    <a:pt x="278" y="1"/>
                    <a:pt x="266" y="1"/>
                  </a:cubicBezTo>
                  <a:close/>
                </a:path>
              </a:pathLst>
            </a:custGeom>
            <a:solidFill>
              <a:srgbClr val="E06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955;p72">
              <a:extLst>
                <a:ext uri="{FF2B5EF4-FFF2-40B4-BE49-F238E27FC236}">
                  <a16:creationId xmlns:a16="http://schemas.microsoft.com/office/drawing/2014/main" id="{59093204-C35D-425A-8528-083CEA129C8F}"/>
                </a:ext>
              </a:extLst>
            </p:cNvPr>
            <p:cNvSpPr/>
            <p:nvPr/>
          </p:nvSpPr>
          <p:spPr>
            <a:xfrm>
              <a:off x="2707009" y="2201537"/>
              <a:ext cx="32479" cy="15294"/>
            </a:xfrm>
            <a:custGeom>
              <a:avLst/>
              <a:gdLst/>
              <a:ahLst/>
              <a:cxnLst/>
              <a:rect l="l" t="t" r="r" b="b"/>
              <a:pathLst>
                <a:path w="189" h="89" extrusionOk="0">
                  <a:moveTo>
                    <a:pt x="152" y="1"/>
                  </a:moveTo>
                  <a:lnTo>
                    <a:pt x="12" y="37"/>
                  </a:lnTo>
                  <a:cubicBezTo>
                    <a:pt x="0" y="49"/>
                    <a:pt x="0" y="64"/>
                    <a:pt x="0" y="77"/>
                  </a:cubicBezTo>
                  <a:cubicBezTo>
                    <a:pt x="0" y="89"/>
                    <a:pt x="12" y="89"/>
                    <a:pt x="24" y="89"/>
                  </a:cubicBezTo>
                  <a:lnTo>
                    <a:pt x="37" y="89"/>
                  </a:lnTo>
                  <a:lnTo>
                    <a:pt x="165" y="49"/>
                  </a:lnTo>
                  <a:cubicBezTo>
                    <a:pt x="177" y="49"/>
                    <a:pt x="189" y="37"/>
                    <a:pt x="177" y="25"/>
                  </a:cubicBezTo>
                  <a:cubicBezTo>
                    <a:pt x="177" y="13"/>
                    <a:pt x="165" y="1"/>
                    <a:pt x="152" y="1"/>
                  </a:cubicBezTo>
                  <a:close/>
                </a:path>
              </a:pathLst>
            </a:custGeom>
            <a:solidFill>
              <a:srgbClr val="E06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1872;p72">
            <a:extLst>
              <a:ext uri="{FF2B5EF4-FFF2-40B4-BE49-F238E27FC236}">
                <a16:creationId xmlns:a16="http://schemas.microsoft.com/office/drawing/2014/main" id="{92E581DE-D896-42CD-97A1-A6498841F386}"/>
              </a:ext>
            </a:extLst>
          </p:cNvPr>
          <p:cNvSpPr txBox="1">
            <a:spLocks/>
          </p:cNvSpPr>
          <p:nvPr/>
        </p:nvSpPr>
        <p:spPr>
          <a:xfrm flipH="1">
            <a:off x="4742263" y="1025609"/>
            <a:ext cx="3852000" cy="21944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000"/>
              <a:buFont typeface="Secular One"/>
              <a:buNone/>
              <a:defRPr sz="3000" b="1" i="0" u="none" strike="noStrike" cap="none">
                <a:solidFill>
                  <a:schemeClr val="accent6"/>
                </a:solidFill>
                <a:latin typeface="Secular One"/>
                <a:ea typeface="Secular One"/>
                <a:cs typeface="Secular One"/>
                <a:sym typeface="Secular On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Roboto"/>
                <a:ea typeface="Roboto"/>
                <a:cs typeface="Roboto"/>
                <a:sym typeface="Roboto"/>
              </a:defRPr>
            </a:lvl9pPr>
          </a:lstStyle>
          <a:p>
            <a:pPr algn="ctr"/>
            <a:r>
              <a:rPr lang="en-US" sz="6600">
                <a:solidFill>
                  <a:srgbClr val="006000"/>
                </a:solidFill>
              </a:rPr>
              <a:t>Thank you!</a:t>
            </a:r>
          </a:p>
        </p:txBody>
      </p:sp>
    </p:spTree>
    <p:extLst>
      <p:ext uri="{BB962C8B-B14F-4D97-AF65-F5344CB8AC3E}">
        <p14:creationId xmlns:p14="http://schemas.microsoft.com/office/powerpoint/2010/main" val="353860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942"/>
        <p:cNvGrpSpPr/>
        <p:nvPr/>
      </p:nvGrpSpPr>
      <p:grpSpPr>
        <a:xfrm>
          <a:off x="0" y="0"/>
          <a:ext cx="0" cy="0"/>
          <a:chOff x="0" y="0"/>
          <a:chExt cx="0" cy="0"/>
        </a:xfrm>
      </p:grpSpPr>
      <p:pic>
        <p:nvPicPr>
          <p:cNvPr id="943" name="Google Shape;943;p53"/>
          <p:cNvPicPr preferRelativeResize="0"/>
          <p:nvPr/>
        </p:nvPicPr>
        <p:blipFill>
          <a:blip r:embed="rId3">
            <a:alphaModFix/>
          </a:blip>
          <a:stretch>
            <a:fillRect/>
          </a:stretch>
        </p:blipFill>
        <p:spPr>
          <a:xfrm>
            <a:off x="2930837" y="1470675"/>
            <a:ext cx="3282274" cy="1813076"/>
          </a:xfrm>
          <a:prstGeom prst="rect">
            <a:avLst/>
          </a:prstGeom>
          <a:noFill/>
          <a:ln>
            <a:noFill/>
          </a:ln>
        </p:spPr>
      </p:pic>
      <p:sp>
        <p:nvSpPr>
          <p:cNvPr id="944" name="Google Shape;944;p53"/>
          <p:cNvSpPr txBox="1">
            <a:spLocks noGrp="1"/>
          </p:cNvSpPr>
          <p:nvPr>
            <p:ph type="title"/>
          </p:nvPr>
        </p:nvSpPr>
        <p:spPr>
          <a:xfrm>
            <a:off x="1946250" y="540000"/>
            <a:ext cx="52515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demo</a:t>
            </a:r>
            <a:endParaRPr/>
          </a:p>
        </p:txBody>
      </p:sp>
      <p:sp>
        <p:nvSpPr>
          <p:cNvPr id="945" name="Google Shape;945;p53"/>
          <p:cNvSpPr txBox="1">
            <a:spLocks noGrp="1"/>
          </p:cNvSpPr>
          <p:nvPr>
            <p:ph type="subTitle" idx="1"/>
          </p:nvPr>
        </p:nvSpPr>
        <p:spPr>
          <a:xfrm>
            <a:off x="1946225" y="4156300"/>
            <a:ext cx="5251500" cy="44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change the image on the screen with your own work. Just delete this one, add yours and center it</a:t>
            </a:r>
            <a:endParaRPr/>
          </a:p>
        </p:txBody>
      </p:sp>
      <p:sp>
        <p:nvSpPr>
          <p:cNvPr id="946" name="Google Shape;946;p53"/>
          <p:cNvSpPr/>
          <p:nvPr/>
        </p:nvSpPr>
        <p:spPr>
          <a:xfrm>
            <a:off x="2859675" y="1378038"/>
            <a:ext cx="3424625" cy="2730750"/>
          </a:xfrm>
          <a:custGeom>
            <a:avLst/>
            <a:gdLst/>
            <a:ahLst/>
            <a:cxnLst/>
            <a:rect l="l" t="t" r="r" b="b"/>
            <a:pathLst>
              <a:path w="136985" h="109230" extrusionOk="0">
                <a:moveTo>
                  <a:pt x="130648" y="5124"/>
                </a:moveTo>
                <a:lnTo>
                  <a:pt x="130648" y="75445"/>
                </a:lnTo>
                <a:lnTo>
                  <a:pt x="5722" y="75445"/>
                </a:lnTo>
                <a:lnTo>
                  <a:pt x="5722" y="5124"/>
                </a:lnTo>
                <a:close/>
                <a:moveTo>
                  <a:pt x="4219" y="1"/>
                </a:moveTo>
                <a:cubicBezTo>
                  <a:pt x="2029" y="1"/>
                  <a:pt x="1" y="1358"/>
                  <a:pt x="1" y="3622"/>
                </a:cubicBezTo>
                <a:lnTo>
                  <a:pt x="1" y="81239"/>
                </a:lnTo>
                <a:lnTo>
                  <a:pt x="1" y="88861"/>
                </a:lnTo>
                <a:lnTo>
                  <a:pt x="1" y="89314"/>
                </a:lnTo>
                <a:cubicBezTo>
                  <a:pt x="1" y="91504"/>
                  <a:pt x="2029" y="93550"/>
                  <a:pt x="4219" y="93550"/>
                </a:cubicBezTo>
                <a:lnTo>
                  <a:pt x="54769" y="93550"/>
                </a:lnTo>
                <a:cubicBezTo>
                  <a:pt x="54769" y="93550"/>
                  <a:pt x="54679" y="98602"/>
                  <a:pt x="52723" y="101915"/>
                </a:cubicBezTo>
                <a:cubicBezTo>
                  <a:pt x="52506" y="102295"/>
                  <a:pt x="52198" y="102675"/>
                  <a:pt x="51890" y="102965"/>
                </a:cubicBezTo>
                <a:cubicBezTo>
                  <a:pt x="51057" y="103870"/>
                  <a:pt x="50080" y="104776"/>
                  <a:pt x="49247" y="105536"/>
                </a:cubicBezTo>
                <a:cubicBezTo>
                  <a:pt x="47672" y="106966"/>
                  <a:pt x="46767" y="108107"/>
                  <a:pt x="48577" y="108632"/>
                </a:cubicBezTo>
                <a:cubicBezTo>
                  <a:pt x="49247" y="109012"/>
                  <a:pt x="50388" y="109229"/>
                  <a:pt x="52343" y="109229"/>
                </a:cubicBezTo>
                <a:lnTo>
                  <a:pt x="85620" y="109229"/>
                </a:lnTo>
                <a:cubicBezTo>
                  <a:pt x="88934" y="109229"/>
                  <a:pt x="90147" y="108940"/>
                  <a:pt x="90147" y="107727"/>
                </a:cubicBezTo>
                <a:cubicBezTo>
                  <a:pt x="90219" y="106821"/>
                  <a:pt x="87811" y="104776"/>
                  <a:pt x="86073" y="102965"/>
                </a:cubicBezTo>
                <a:cubicBezTo>
                  <a:pt x="85620" y="102603"/>
                  <a:pt x="85313" y="102060"/>
                  <a:pt x="85005" y="101535"/>
                </a:cubicBezTo>
                <a:lnTo>
                  <a:pt x="84552" y="101535"/>
                </a:lnTo>
                <a:cubicBezTo>
                  <a:pt x="82742" y="98221"/>
                  <a:pt x="82669" y="93550"/>
                  <a:pt x="82669" y="93550"/>
                </a:cubicBezTo>
                <a:lnTo>
                  <a:pt x="132531" y="93550"/>
                </a:lnTo>
                <a:cubicBezTo>
                  <a:pt x="134794" y="93550"/>
                  <a:pt x="136985" y="91504"/>
                  <a:pt x="136985" y="89314"/>
                </a:cubicBezTo>
                <a:lnTo>
                  <a:pt x="136985" y="88861"/>
                </a:lnTo>
                <a:lnTo>
                  <a:pt x="136985" y="81239"/>
                </a:lnTo>
                <a:lnTo>
                  <a:pt x="136985" y="3622"/>
                </a:lnTo>
                <a:cubicBezTo>
                  <a:pt x="136985" y="1358"/>
                  <a:pt x="134794" y="1"/>
                  <a:pt x="1325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7" name="Google Shape;947;p53"/>
          <p:cNvGrpSpPr/>
          <p:nvPr/>
        </p:nvGrpSpPr>
        <p:grpSpPr>
          <a:xfrm>
            <a:off x="7517645" y="648650"/>
            <a:ext cx="795137" cy="698701"/>
            <a:chOff x="7517645" y="648650"/>
            <a:chExt cx="795137" cy="698701"/>
          </a:xfrm>
        </p:grpSpPr>
        <p:sp>
          <p:nvSpPr>
            <p:cNvPr id="948" name="Google Shape;948;p53"/>
            <p:cNvSpPr/>
            <p:nvPr/>
          </p:nvSpPr>
          <p:spPr>
            <a:xfrm flipH="1">
              <a:off x="8012194" y="884825"/>
              <a:ext cx="300588" cy="217617"/>
            </a:xfrm>
            <a:custGeom>
              <a:avLst/>
              <a:gdLst/>
              <a:ahLst/>
              <a:cxnLst/>
              <a:rect l="l" t="t" r="r" b="b"/>
              <a:pathLst>
                <a:path w="826" h="598" extrusionOk="0">
                  <a:moveTo>
                    <a:pt x="777" y="52"/>
                  </a:moveTo>
                  <a:lnTo>
                    <a:pt x="777" y="546"/>
                  </a:lnTo>
                  <a:lnTo>
                    <a:pt x="52" y="546"/>
                  </a:lnTo>
                  <a:lnTo>
                    <a:pt x="52" y="52"/>
                  </a:lnTo>
                  <a:close/>
                  <a:moveTo>
                    <a:pt x="40" y="1"/>
                  </a:moveTo>
                  <a:cubicBezTo>
                    <a:pt x="16" y="1"/>
                    <a:pt x="1" y="25"/>
                    <a:pt x="1" y="37"/>
                  </a:cubicBezTo>
                  <a:lnTo>
                    <a:pt x="1" y="558"/>
                  </a:lnTo>
                  <a:cubicBezTo>
                    <a:pt x="1" y="585"/>
                    <a:pt x="16" y="597"/>
                    <a:pt x="40" y="597"/>
                  </a:cubicBezTo>
                  <a:lnTo>
                    <a:pt x="789" y="597"/>
                  </a:lnTo>
                  <a:cubicBezTo>
                    <a:pt x="802" y="597"/>
                    <a:pt x="826" y="585"/>
                    <a:pt x="826" y="558"/>
                  </a:cubicBezTo>
                  <a:lnTo>
                    <a:pt x="826" y="37"/>
                  </a:lnTo>
                  <a:cubicBezTo>
                    <a:pt x="826" y="25"/>
                    <a:pt x="802" y="1"/>
                    <a:pt x="789" y="1"/>
                  </a:cubicBez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3"/>
            <p:cNvSpPr/>
            <p:nvPr/>
          </p:nvSpPr>
          <p:spPr>
            <a:xfrm flipH="1">
              <a:off x="7517645" y="884825"/>
              <a:ext cx="457068" cy="217617"/>
            </a:xfrm>
            <a:custGeom>
              <a:avLst/>
              <a:gdLst/>
              <a:ahLst/>
              <a:cxnLst/>
              <a:rect l="l" t="t" r="r" b="b"/>
              <a:pathLst>
                <a:path w="1256" h="598" extrusionOk="0">
                  <a:moveTo>
                    <a:pt x="1203" y="52"/>
                  </a:moveTo>
                  <a:lnTo>
                    <a:pt x="1203" y="546"/>
                  </a:lnTo>
                  <a:lnTo>
                    <a:pt x="49" y="546"/>
                  </a:lnTo>
                  <a:lnTo>
                    <a:pt x="49" y="52"/>
                  </a:lnTo>
                  <a:close/>
                  <a:moveTo>
                    <a:pt x="37" y="1"/>
                  </a:moveTo>
                  <a:cubicBezTo>
                    <a:pt x="25" y="1"/>
                    <a:pt x="0" y="25"/>
                    <a:pt x="0" y="37"/>
                  </a:cubicBezTo>
                  <a:lnTo>
                    <a:pt x="0" y="558"/>
                  </a:lnTo>
                  <a:cubicBezTo>
                    <a:pt x="0" y="585"/>
                    <a:pt x="25" y="597"/>
                    <a:pt x="37" y="597"/>
                  </a:cubicBezTo>
                  <a:lnTo>
                    <a:pt x="1219" y="597"/>
                  </a:lnTo>
                  <a:cubicBezTo>
                    <a:pt x="1243" y="597"/>
                    <a:pt x="1255" y="585"/>
                    <a:pt x="1255" y="558"/>
                  </a:cubicBezTo>
                  <a:lnTo>
                    <a:pt x="1255" y="37"/>
                  </a:lnTo>
                  <a:cubicBezTo>
                    <a:pt x="1255" y="25"/>
                    <a:pt x="1243" y="1"/>
                    <a:pt x="1219" y="1"/>
                  </a:cubicBez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3"/>
            <p:cNvSpPr/>
            <p:nvPr/>
          </p:nvSpPr>
          <p:spPr>
            <a:xfrm flipH="1">
              <a:off x="7808042" y="648650"/>
              <a:ext cx="458160" cy="213250"/>
            </a:xfrm>
            <a:custGeom>
              <a:avLst/>
              <a:gdLst/>
              <a:ahLst/>
              <a:cxnLst/>
              <a:rect l="l" t="t" r="r" b="b"/>
              <a:pathLst>
                <a:path w="1259" h="586" extrusionOk="0">
                  <a:moveTo>
                    <a:pt x="1206" y="53"/>
                  </a:moveTo>
                  <a:lnTo>
                    <a:pt x="1206" y="534"/>
                  </a:lnTo>
                  <a:lnTo>
                    <a:pt x="52" y="534"/>
                  </a:lnTo>
                  <a:lnTo>
                    <a:pt x="52" y="53"/>
                  </a:lnTo>
                  <a:close/>
                  <a:moveTo>
                    <a:pt x="40" y="1"/>
                  </a:moveTo>
                  <a:cubicBezTo>
                    <a:pt x="13" y="1"/>
                    <a:pt x="0" y="16"/>
                    <a:pt x="0" y="40"/>
                  </a:cubicBezTo>
                  <a:lnTo>
                    <a:pt x="0" y="549"/>
                  </a:lnTo>
                  <a:cubicBezTo>
                    <a:pt x="0" y="573"/>
                    <a:pt x="13" y="586"/>
                    <a:pt x="40" y="586"/>
                  </a:cubicBezTo>
                  <a:lnTo>
                    <a:pt x="1219" y="586"/>
                  </a:lnTo>
                  <a:cubicBezTo>
                    <a:pt x="1243" y="586"/>
                    <a:pt x="1258" y="573"/>
                    <a:pt x="1258" y="549"/>
                  </a:cubicBezTo>
                  <a:lnTo>
                    <a:pt x="1258" y="40"/>
                  </a:lnTo>
                  <a:cubicBezTo>
                    <a:pt x="1258" y="16"/>
                    <a:pt x="1243" y="1"/>
                    <a:pt x="1219" y="1"/>
                  </a:cubicBez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3"/>
            <p:cNvSpPr/>
            <p:nvPr/>
          </p:nvSpPr>
          <p:spPr>
            <a:xfrm flipH="1">
              <a:off x="7808042" y="1134101"/>
              <a:ext cx="458160" cy="213250"/>
            </a:xfrm>
            <a:custGeom>
              <a:avLst/>
              <a:gdLst/>
              <a:ahLst/>
              <a:cxnLst/>
              <a:rect l="l" t="t" r="r" b="b"/>
              <a:pathLst>
                <a:path w="1259" h="586" extrusionOk="0">
                  <a:moveTo>
                    <a:pt x="1206" y="53"/>
                  </a:moveTo>
                  <a:lnTo>
                    <a:pt x="1206" y="534"/>
                  </a:lnTo>
                  <a:lnTo>
                    <a:pt x="52" y="534"/>
                  </a:lnTo>
                  <a:lnTo>
                    <a:pt x="52" y="53"/>
                  </a:lnTo>
                  <a:close/>
                  <a:moveTo>
                    <a:pt x="40" y="1"/>
                  </a:moveTo>
                  <a:cubicBezTo>
                    <a:pt x="13" y="1"/>
                    <a:pt x="0" y="13"/>
                    <a:pt x="0" y="37"/>
                  </a:cubicBezTo>
                  <a:lnTo>
                    <a:pt x="0" y="546"/>
                  </a:lnTo>
                  <a:cubicBezTo>
                    <a:pt x="0" y="570"/>
                    <a:pt x="13" y="585"/>
                    <a:pt x="40" y="585"/>
                  </a:cubicBezTo>
                  <a:lnTo>
                    <a:pt x="1219" y="585"/>
                  </a:lnTo>
                  <a:cubicBezTo>
                    <a:pt x="1243" y="585"/>
                    <a:pt x="1258" y="570"/>
                    <a:pt x="1258" y="546"/>
                  </a:cubicBezTo>
                  <a:lnTo>
                    <a:pt x="1258" y="37"/>
                  </a:lnTo>
                  <a:cubicBezTo>
                    <a:pt x="1258" y="13"/>
                    <a:pt x="1243" y="1"/>
                    <a:pt x="1219" y="1"/>
                  </a:cubicBez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 name="Google Shape;952;p53"/>
          <p:cNvGrpSpPr/>
          <p:nvPr/>
        </p:nvGrpSpPr>
        <p:grpSpPr>
          <a:xfrm>
            <a:off x="719995" y="3016525"/>
            <a:ext cx="795137" cy="698701"/>
            <a:chOff x="719995" y="3016525"/>
            <a:chExt cx="795137" cy="698701"/>
          </a:xfrm>
        </p:grpSpPr>
        <p:sp>
          <p:nvSpPr>
            <p:cNvPr id="953" name="Google Shape;953;p53"/>
            <p:cNvSpPr/>
            <p:nvPr/>
          </p:nvSpPr>
          <p:spPr>
            <a:xfrm rot="10800000" flipH="1">
              <a:off x="719995" y="3261434"/>
              <a:ext cx="300588" cy="217617"/>
            </a:xfrm>
            <a:custGeom>
              <a:avLst/>
              <a:gdLst/>
              <a:ahLst/>
              <a:cxnLst/>
              <a:rect l="l" t="t" r="r" b="b"/>
              <a:pathLst>
                <a:path w="826" h="598" extrusionOk="0">
                  <a:moveTo>
                    <a:pt x="777" y="52"/>
                  </a:moveTo>
                  <a:lnTo>
                    <a:pt x="777" y="546"/>
                  </a:lnTo>
                  <a:lnTo>
                    <a:pt x="52" y="546"/>
                  </a:lnTo>
                  <a:lnTo>
                    <a:pt x="52" y="52"/>
                  </a:lnTo>
                  <a:close/>
                  <a:moveTo>
                    <a:pt x="40" y="1"/>
                  </a:moveTo>
                  <a:cubicBezTo>
                    <a:pt x="16" y="1"/>
                    <a:pt x="1" y="25"/>
                    <a:pt x="1" y="37"/>
                  </a:cubicBezTo>
                  <a:lnTo>
                    <a:pt x="1" y="558"/>
                  </a:lnTo>
                  <a:cubicBezTo>
                    <a:pt x="1" y="585"/>
                    <a:pt x="16" y="597"/>
                    <a:pt x="40" y="597"/>
                  </a:cubicBezTo>
                  <a:lnTo>
                    <a:pt x="789" y="597"/>
                  </a:lnTo>
                  <a:cubicBezTo>
                    <a:pt x="802" y="597"/>
                    <a:pt x="826" y="585"/>
                    <a:pt x="826" y="558"/>
                  </a:cubicBezTo>
                  <a:lnTo>
                    <a:pt x="826" y="37"/>
                  </a:lnTo>
                  <a:cubicBezTo>
                    <a:pt x="826" y="25"/>
                    <a:pt x="802" y="1"/>
                    <a:pt x="789" y="1"/>
                  </a:cubicBez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3"/>
            <p:cNvSpPr/>
            <p:nvPr/>
          </p:nvSpPr>
          <p:spPr>
            <a:xfrm rot="10800000" flipH="1">
              <a:off x="1058064" y="3261434"/>
              <a:ext cx="457068" cy="217617"/>
            </a:xfrm>
            <a:custGeom>
              <a:avLst/>
              <a:gdLst/>
              <a:ahLst/>
              <a:cxnLst/>
              <a:rect l="l" t="t" r="r" b="b"/>
              <a:pathLst>
                <a:path w="1256" h="598" extrusionOk="0">
                  <a:moveTo>
                    <a:pt x="1203" y="52"/>
                  </a:moveTo>
                  <a:lnTo>
                    <a:pt x="1203" y="546"/>
                  </a:lnTo>
                  <a:lnTo>
                    <a:pt x="49" y="546"/>
                  </a:lnTo>
                  <a:lnTo>
                    <a:pt x="49" y="52"/>
                  </a:lnTo>
                  <a:close/>
                  <a:moveTo>
                    <a:pt x="37" y="1"/>
                  </a:moveTo>
                  <a:cubicBezTo>
                    <a:pt x="25" y="1"/>
                    <a:pt x="0" y="25"/>
                    <a:pt x="0" y="37"/>
                  </a:cubicBezTo>
                  <a:lnTo>
                    <a:pt x="0" y="558"/>
                  </a:lnTo>
                  <a:cubicBezTo>
                    <a:pt x="0" y="585"/>
                    <a:pt x="25" y="597"/>
                    <a:pt x="37" y="597"/>
                  </a:cubicBezTo>
                  <a:lnTo>
                    <a:pt x="1219" y="597"/>
                  </a:lnTo>
                  <a:cubicBezTo>
                    <a:pt x="1243" y="597"/>
                    <a:pt x="1255" y="585"/>
                    <a:pt x="1255" y="558"/>
                  </a:cubicBezTo>
                  <a:lnTo>
                    <a:pt x="1255" y="37"/>
                  </a:lnTo>
                  <a:cubicBezTo>
                    <a:pt x="1255" y="25"/>
                    <a:pt x="1243" y="1"/>
                    <a:pt x="1219" y="1"/>
                  </a:cubicBez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3"/>
            <p:cNvSpPr/>
            <p:nvPr/>
          </p:nvSpPr>
          <p:spPr>
            <a:xfrm rot="10800000" flipH="1">
              <a:off x="766575" y="3501976"/>
              <a:ext cx="458160" cy="213250"/>
            </a:xfrm>
            <a:custGeom>
              <a:avLst/>
              <a:gdLst/>
              <a:ahLst/>
              <a:cxnLst/>
              <a:rect l="l" t="t" r="r" b="b"/>
              <a:pathLst>
                <a:path w="1259" h="586" extrusionOk="0">
                  <a:moveTo>
                    <a:pt x="1206" y="53"/>
                  </a:moveTo>
                  <a:lnTo>
                    <a:pt x="1206" y="534"/>
                  </a:lnTo>
                  <a:lnTo>
                    <a:pt x="52" y="534"/>
                  </a:lnTo>
                  <a:lnTo>
                    <a:pt x="52" y="53"/>
                  </a:lnTo>
                  <a:close/>
                  <a:moveTo>
                    <a:pt x="40" y="1"/>
                  </a:moveTo>
                  <a:cubicBezTo>
                    <a:pt x="13" y="1"/>
                    <a:pt x="0" y="16"/>
                    <a:pt x="0" y="40"/>
                  </a:cubicBezTo>
                  <a:lnTo>
                    <a:pt x="0" y="549"/>
                  </a:lnTo>
                  <a:cubicBezTo>
                    <a:pt x="0" y="573"/>
                    <a:pt x="13" y="586"/>
                    <a:pt x="40" y="586"/>
                  </a:cubicBezTo>
                  <a:lnTo>
                    <a:pt x="1219" y="586"/>
                  </a:lnTo>
                  <a:cubicBezTo>
                    <a:pt x="1243" y="586"/>
                    <a:pt x="1258" y="573"/>
                    <a:pt x="1258" y="549"/>
                  </a:cubicBezTo>
                  <a:lnTo>
                    <a:pt x="1258" y="40"/>
                  </a:lnTo>
                  <a:cubicBezTo>
                    <a:pt x="1258" y="16"/>
                    <a:pt x="1243" y="1"/>
                    <a:pt x="1219" y="1"/>
                  </a:cubicBez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3"/>
            <p:cNvSpPr/>
            <p:nvPr/>
          </p:nvSpPr>
          <p:spPr>
            <a:xfrm rot="10800000" flipH="1">
              <a:off x="766575" y="3016525"/>
              <a:ext cx="458160" cy="213250"/>
            </a:xfrm>
            <a:custGeom>
              <a:avLst/>
              <a:gdLst/>
              <a:ahLst/>
              <a:cxnLst/>
              <a:rect l="l" t="t" r="r" b="b"/>
              <a:pathLst>
                <a:path w="1259" h="586" extrusionOk="0">
                  <a:moveTo>
                    <a:pt x="1206" y="53"/>
                  </a:moveTo>
                  <a:lnTo>
                    <a:pt x="1206" y="534"/>
                  </a:lnTo>
                  <a:lnTo>
                    <a:pt x="52" y="534"/>
                  </a:lnTo>
                  <a:lnTo>
                    <a:pt x="52" y="53"/>
                  </a:lnTo>
                  <a:close/>
                  <a:moveTo>
                    <a:pt x="40" y="1"/>
                  </a:moveTo>
                  <a:cubicBezTo>
                    <a:pt x="13" y="1"/>
                    <a:pt x="0" y="13"/>
                    <a:pt x="0" y="37"/>
                  </a:cubicBezTo>
                  <a:lnTo>
                    <a:pt x="0" y="546"/>
                  </a:lnTo>
                  <a:cubicBezTo>
                    <a:pt x="0" y="570"/>
                    <a:pt x="13" y="585"/>
                    <a:pt x="40" y="585"/>
                  </a:cubicBezTo>
                  <a:lnTo>
                    <a:pt x="1219" y="585"/>
                  </a:lnTo>
                  <a:cubicBezTo>
                    <a:pt x="1243" y="585"/>
                    <a:pt x="1258" y="570"/>
                    <a:pt x="1258" y="546"/>
                  </a:cubicBezTo>
                  <a:lnTo>
                    <a:pt x="1258" y="37"/>
                  </a:lnTo>
                  <a:cubicBezTo>
                    <a:pt x="1258" y="13"/>
                    <a:pt x="1243" y="1"/>
                    <a:pt x="1219" y="1"/>
                  </a:cubicBez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7" name="Google Shape;957;p53"/>
          <p:cNvSpPr/>
          <p:nvPr/>
        </p:nvSpPr>
        <p:spPr>
          <a:xfrm>
            <a:off x="4295639" y="2100877"/>
            <a:ext cx="552673" cy="552673"/>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590"/>
        <p:cNvGrpSpPr/>
        <p:nvPr/>
      </p:nvGrpSpPr>
      <p:grpSpPr>
        <a:xfrm>
          <a:off x="0" y="0"/>
          <a:ext cx="0" cy="0"/>
          <a:chOff x="0" y="0"/>
          <a:chExt cx="0" cy="0"/>
        </a:xfrm>
      </p:grpSpPr>
      <p:sp>
        <p:nvSpPr>
          <p:cNvPr id="591" name="Google Shape;591;p47"/>
          <p:cNvSpPr txBox="1">
            <a:spLocks noGrp="1"/>
          </p:cNvSpPr>
          <p:nvPr>
            <p:ph type="title"/>
          </p:nvPr>
        </p:nvSpPr>
        <p:spPr>
          <a:xfrm>
            <a:off x="720109" y="540000"/>
            <a:ext cx="3852000" cy="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3300"/>
                </a:solidFill>
              </a:rPr>
              <a:t>Problem</a:t>
            </a:r>
            <a:endParaRPr>
              <a:solidFill>
                <a:srgbClr val="003300"/>
              </a:solidFill>
            </a:endParaRPr>
          </a:p>
        </p:txBody>
      </p:sp>
      <p:sp>
        <p:nvSpPr>
          <p:cNvPr id="592" name="Google Shape;592;p47"/>
          <p:cNvSpPr txBox="1">
            <a:spLocks noGrp="1"/>
          </p:cNvSpPr>
          <p:nvPr>
            <p:ph type="subTitle" idx="1"/>
          </p:nvPr>
        </p:nvSpPr>
        <p:spPr>
          <a:xfrm>
            <a:off x="547018" y="1423208"/>
            <a:ext cx="3513000" cy="274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5B595B"/>
              </a:buClr>
              <a:buSzPts val="1100"/>
              <a:buFont typeface="Arial"/>
              <a:buNone/>
            </a:pPr>
            <a:r>
              <a:rPr lang="en-US" b="1">
                <a:solidFill>
                  <a:srgbClr val="2A5400"/>
                </a:solidFill>
                <a:latin typeface="Amasis MT Pro Light" panose="02040304050005020304" pitchFamily="18" charset="0"/>
              </a:rPr>
              <a:t>You need help or you have someone who needs constant care:</a:t>
            </a:r>
          </a:p>
          <a:p>
            <a:pPr marL="285750" lvl="0" indent="-285750" algn="l" rtl="0">
              <a:spcBef>
                <a:spcPts val="0"/>
              </a:spcBef>
              <a:spcAft>
                <a:spcPts val="0"/>
              </a:spcAft>
              <a:buClr>
                <a:srgbClr val="5B595B"/>
              </a:buClr>
              <a:buSzPts val="1100"/>
              <a:buFontTx/>
              <a:buChar char="-"/>
            </a:pPr>
            <a:r>
              <a:rPr lang="en-US" b="1">
                <a:solidFill>
                  <a:srgbClr val="2A5400"/>
                </a:solidFill>
                <a:latin typeface="Amasis MT Pro Light" panose="02040304050005020304" pitchFamily="18" charset="0"/>
              </a:rPr>
              <a:t>You don’t have enough time to find him/her</a:t>
            </a:r>
          </a:p>
          <a:p>
            <a:pPr marL="285750" lvl="0" indent="-285750" algn="l" rtl="0">
              <a:spcBef>
                <a:spcPts val="0"/>
              </a:spcBef>
              <a:spcAft>
                <a:spcPts val="0"/>
              </a:spcAft>
              <a:buClr>
                <a:srgbClr val="5B595B"/>
              </a:buClr>
              <a:buSzPts val="1100"/>
              <a:buFontTx/>
              <a:buChar char="-"/>
            </a:pPr>
            <a:r>
              <a:rPr lang="en-US" b="1">
                <a:solidFill>
                  <a:srgbClr val="2A5400"/>
                </a:solidFill>
                <a:latin typeface="Amasis MT Pro Light" panose="02040304050005020304" pitchFamily="18" charset="0"/>
              </a:rPr>
              <a:t>You don’t know where you should find him/her</a:t>
            </a:r>
          </a:p>
          <a:p>
            <a:pPr marL="285750" lvl="0" indent="-285750" algn="l" rtl="0">
              <a:spcBef>
                <a:spcPts val="0"/>
              </a:spcBef>
              <a:spcAft>
                <a:spcPts val="0"/>
              </a:spcAft>
              <a:buClr>
                <a:srgbClr val="5B595B"/>
              </a:buClr>
              <a:buSzPts val="1100"/>
              <a:buFontTx/>
              <a:buChar char="-"/>
            </a:pPr>
            <a:r>
              <a:rPr lang="en-US" b="1">
                <a:solidFill>
                  <a:srgbClr val="2A5400"/>
                </a:solidFill>
                <a:latin typeface="Amasis MT Pro Light" panose="02040304050005020304" pitchFamily="18" charset="0"/>
              </a:rPr>
              <a:t>You have financial limitations.</a:t>
            </a:r>
          </a:p>
          <a:p>
            <a:pPr marL="285750" lvl="0" indent="-285750" algn="l" rtl="0">
              <a:spcBef>
                <a:spcPts val="0"/>
              </a:spcBef>
              <a:spcAft>
                <a:spcPts val="0"/>
              </a:spcAft>
              <a:buClr>
                <a:srgbClr val="5B595B"/>
              </a:buClr>
              <a:buSzPts val="1100"/>
              <a:buFontTx/>
              <a:buChar char="-"/>
            </a:pPr>
            <a:r>
              <a:rPr lang="en-US" b="1">
                <a:solidFill>
                  <a:srgbClr val="2A5400"/>
                </a:solidFill>
                <a:latin typeface="Amasis MT Pro Light" panose="02040304050005020304" pitchFamily="18" charset="0"/>
              </a:rPr>
              <a:t>You cannot find a trustable person.</a:t>
            </a:r>
          </a:p>
          <a:p>
            <a:pPr marL="285750" lvl="0" indent="-285750" algn="l" rtl="0">
              <a:spcBef>
                <a:spcPts val="0"/>
              </a:spcBef>
              <a:spcAft>
                <a:spcPts val="0"/>
              </a:spcAft>
              <a:buClr>
                <a:srgbClr val="5B595B"/>
              </a:buClr>
              <a:buSzPts val="1100"/>
              <a:buFontTx/>
              <a:buChar char="-"/>
            </a:pPr>
            <a:r>
              <a:rPr lang="en-US" b="1">
                <a:solidFill>
                  <a:srgbClr val="2A5400"/>
                </a:solidFill>
                <a:latin typeface="Amasis MT Pro Light" panose="02040304050005020304" pitchFamily="18" charset="0"/>
              </a:rPr>
              <a:t>You cannot find alternatives for your caregiver easily.</a:t>
            </a:r>
          </a:p>
          <a:p>
            <a:pPr marL="285750" lvl="0" indent="-285750" algn="l" rtl="0">
              <a:spcBef>
                <a:spcPts val="0"/>
              </a:spcBef>
              <a:spcAft>
                <a:spcPts val="0"/>
              </a:spcAft>
              <a:buClr>
                <a:srgbClr val="5B595B"/>
              </a:buClr>
              <a:buSzPts val="1100"/>
              <a:buFontTx/>
              <a:buChar char="-"/>
            </a:pPr>
            <a:endParaRPr lang="en-US" b="1">
              <a:solidFill>
                <a:srgbClr val="2A5400"/>
              </a:solidFill>
              <a:latin typeface="Amasis MT Pro Light" panose="02040304050005020304" pitchFamily="18" charset="0"/>
            </a:endParaRPr>
          </a:p>
          <a:p>
            <a:pPr marL="285750" lvl="0" indent="-285750" algn="l" rtl="0">
              <a:spcBef>
                <a:spcPts val="0"/>
              </a:spcBef>
              <a:spcAft>
                <a:spcPts val="0"/>
              </a:spcAft>
              <a:buClr>
                <a:srgbClr val="5B595B"/>
              </a:buClr>
              <a:buSzPts val="1100"/>
              <a:buFontTx/>
              <a:buChar char="-"/>
            </a:pPr>
            <a:endParaRPr b="1">
              <a:solidFill>
                <a:srgbClr val="2A5400"/>
              </a:solidFill>
              <a:latin typeface="Amasis MT Pro Light" panose="02040304050005020304" pitchFamily="18" charset="0"/>
            </a:endParaRPr>
          </a:p>
        </p:txBody>
      </p:sp>
      <p:grpSp>
        <p:nvGrpSpPr>
          <p:cNvPr id="593" name="Google Shape;593;p47"/>
          <p:cNvGrpSpPr/>
          <p:nvPr/>
        </p:nvGrpSpPr>
        <p:grpSpPr>
          <a:xfrm>
            <a:off x="4689340" y="376094"/>
            <a:ext cx="3694200" cy="4105901"/>
            <a:chOff x="4729800" y="497475"/>
            <a:chExt cx="3694200" cy="4105901"/>
          </a:xfrm>
        </p:grpSpPr>
        <p:sp>
          <p:nvSpPr>
            <p:cNvPr id="594" name="Google Shape;594;p47"/>
            <p:cNvSpPr/>
            <p:nvPr/>
          </p:nvSpPr>
          <p:spPr>
            <a:xfrm>
              <a:off x="6830491" y="1000238"/>
              <a:ext cx="601890" cy="224283"/>
            </a:xfrm>
            <a:custGeom>
              <a:avLst/>
              <a:gdLst/>
              <a:ahLst/>
              <a:cxnLst/>
              <a:rect l="l" t="t" r="r" b="b"/>
              <a:pathLst>
                <a:path w="1688" h="629" extrusionOk="0">
                  <a:moveTo>
                    <a:pt x="253" y="1"/>
                  </a:moveTo>
                  <a:cubicBezTo>
                    <a:pt x="192" y="1"/>
                    <a:pt x="128" y="37"/>
                    <a:pt x="77" y="77"/>
                  </a:cubicBezTo>
                  <a:cubicBezTo>
                    <a:pt x="40" y="126"/>
                    <a:pt x="13" y="177"/>
                    <a:pt x="13" y="254"/>
                  </a:cubicBezTo>
                  <a:cubicBezTo>
                    <a:pt x="0" y="394"/>
                    <a:pt x="128" y="506"/>
                    <a:pt x="268" y="506"/>
                  </a:cubicBezTo>
                  <a:lnTo>
                    <a:pt x="1091" y="506"/>
                  </a:lnTo>
                  <a:lnTo>
                    <a:pt x="1206" y="610"/>
                  </a:lnTo>
                  <a:cubicBezTo>
                    <a:pt x="1219" y="622"/>
                    <a:pt x="1235" y="628"/>
                    <a:pt x="1251" y="628"/>
                  </a:cubicBezTo>
                  <a:cubicBezTo>
                    <a:pt x="1267" y="628"/>
                    <a:pt x="1283" y="622"/>
                    <a:pt x="1295" y="610"/>
                  </a:cubicBezTo>
                  <a:lnTo>
                    <a:pt x="1410" y="506"/>
                  </a:lnTo>
                  <a:lnTo>
                    <a:pt x="1435" y="506"/>
                  </a:lnTo>
                  <a:cubicBezTo>
                    <a:pt x="1499" y="506"/>
                    <a:pt x="1563" y="470"/>
                    <a:pt x="1611" y="430"/>
                  </a:cubicBezTo>
                  <a:cubicBezTo>
                    <a:pt x="1651" y="381"/>
                    <a:pt x="1688" y="330"/>
                    <a:pt x="1688" y="254"/>
                  </a:cubicBezTo>
                  <a:cubicBezTo>
                    <a:pt x="1688" y="113"/>
                    <a:pt x="1563" y="1"/>
                    <a:pt x="1423" y="1"/>
                  </a:cubicBezTo>
                  <a:close/>
                </a:path>
              </a:pathLst>
            </a:custGeom>
            <a:solidFill>
              <a:srgbClr val="336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7"/>
            <p:cNvSpPr/>
            <p:nvPr/>
          </p:nvSpPr>
          <p:spPr>
            <a:xfrm>
              <a:off x="6926052" y="1071909"/>
              <a:ext cx="40649" cy="37440"/>
            </a:xfrm>
            <a:custGeom>
              <a:avLst/>
              <a:gdLst/>
              <a:ahLst/>
              <a:cxnLst/>
              <a:rect l="l" t="t" r="r" b="b"/>
              <a:pathLst>
                <a:path w="114" h="105" extrusionOk="0">
                  <a:moveTo>
                    <a:pt x="61" y="1"/>
                  </a:moveTo>
                  <a:cubicBezTo>
                    <a:pt x="25" y="1"/>
                    <a:pt x="0" y="28"/>
                    <a:pt x="0" y="53"/>
                  </a:cubicBezTo>
                  <a:cubicBezTo>
                    <a:pt x="0" y="77"/>
                    <a:pt x="25" y="104"/>
                    <a:pt x="61" y="104"/>
                  </a:cubicBezTo>
                  <a:cubicBezTo>
                    <a:pt x="89" y="104"/>
                    <a:pt x="113" y="77"/>
                    <a:pt x="113" y="53"/>
                  </a:cubicBezTo>
                  <a:cubicBezTo>
                    <a:pt x="113" y="28"/>
                    <a:pt x="89" y="1"/>
                    <a:pt x="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7"/>
            <p:cNvSpPr/>
            <p:nvPr/>
          </p:nvSpPr>
          <p:spPr>
            <a:xfrm>
              <a:off x="7051921" y="1071909"/>
              <a:ext cx="37440" cy="37440"/>
            </a:xfrm>
            <a:custGeom>
              <a:avLst/>
              <a:gdLst/>
              <a:ahLst/>
              <a:cxnLst/>
              <a:rect l="l" t="t" r="r" b="b"/>
              <a:pathLst>
                <a:path w="105" h="105" extrusionOk="0">
                  <a:moveTo>
                    <a:pt x="52" y="1"/>
                  </a:moveTo>
                  <a:cubicBezTo>
                    <a:pt x="28" y="1"/>
                    <a:pt x="1" y="28"/>
                    <a:pt x="1" y="53"/>
                  </a:cubicBezTo>
                  <a:cubicBezTo>
                    <a:pt x="1" y="77"/>
                    <a:pt x="28" y="104"/>
                    <a:pt x="52" y="104"/>
                  </a:cubicBezTo>
                  <a:cubicBezTo>
                    <a:pt x="77" y="104"/>
                    <a:pt x="104" y="77"/>
                    <a:pt x="104" y="53"/>
                  </a:cubicBezTo>
                  <a:cubicBezTo>
                    <a:pt x="104" y="28"/>
                    <a:pt x="77" y="1"/>
                    <a:pt x="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7"/>
            <p:cNvSpPr/>
            <p:nvPr/>
          </p:nvSpPr>
          <p:spPr>
            <a:xfrm>
              <a:off x="7174581" y="1071909"/>
              <a:ext cx="40649" cy="37440"/>
            </a:xfrm>
            <a:custGeom>
              <a:avLst/>
              <a:gdLst/>
              <a:ahLst/>
              <a:cxnLst/>
              <a:rect l="l" t="t" r="r" b="b"/>
              <a:pathLst>
                <a:path w="114" h="105" extrusionOk="0">
                  <a:moveTo>
                    <a:pt x="50" y="1"/>
                  </a:moveTo>
                  <a:cubicBezTo>
                    <a:pt x="25" y="1"/>
                    <a:pt x="1" y="28"/>
                    <a:pt x="1" y="53"/>
                  </a:cubicBezTo>
                  <a:cubicBezTo>
                    <a:pt x="1" y="77"/>
                    <a:pt x="25" y="104"/>
                    <a:pt x="50" y="104"/>
                  </a:cubicBezTo>
                  <a:cubicBezTo>
                    <a:pt x="89" y="104"/>
                    <a:pt x="113" y="77"/>
                    <a:pt x="113" y="53"/>
                  </a:cubicBezTo>
                  <a:cubicBezTo>
                    <a:pt x="113" y="28"/>
                    <a:pt x="89" y="1"/>
                    <a:pt x="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7"/>
            <p:cNvSpPr/>
            <p:nvPr/>
          </p:nvSpPr>
          <p:spPr>
            <a:xfrm>
              <a:off x="7296171" y="1071909"/>
              <a:ext cx="41719" cy="37440"/>
            </a:xfrm>
            <a:custGeom>
              <a:avLst/>
              <a:gdLst/>
              <a:ahLst/>
              <a:cxnLst/>
              <a:rect l="l" t="t" r="r" b="b"/>
              <a:pathLst>
                <a:path w="117" h="105" extrusionOk="0">
                  <a:moveTo>
                    <a:pt x="65" y="1"/>
                  </a:moveTo>
                  <a:cubicBezTo>
                    <a:pt x="28" y="1"/>
                    <a:pt x="1" y="28"/>
                    <a:pt x="1" y="53"/>
                  </a:cubicBezTo>
                  <a:cubicBezTo>
                    <a:pt x="1" y="77"/>
                    <a:pt x="28" y="104"/>
                    <a:pt x="65" y="104"/>
                  </a:cubicBezTo>
                  <a:cubicBezTo>
                    <a:pt x="89" y="104"/>
                    <a:pt x="117" y="77"/>
                    <a:pt x="117" y="53"/>
                  </a:cubicBezTo>
                  <a:cubicBezTo>
                    <a:pt x="117" y="28"/>
                    <a:pt x="89" y="1"/>
                    <a:pt x="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7"/>
            <p:cNvSpPr/>
            <p:nvPr/>
          </p:nvSpPr>
          <p:spPr>
            <a:xfrm>
              <a:off x="7599255" y="880431"/>
              <a:ext cx="172936" cy="170084"/>
            </a:xfrm>
            <a:custGeom>
              <a:avLst/>
              <a:gdLst/>
              <a:ahLst/>
              <a:cxnLst/>
              <a:rect l="l" t="t" r="r" b="b"/>
              <a:pathLst>
                <a:path w="485" h="477" extrusionOk="0">
                  <a:moveTo>
                    <a:pt x="123" y="1"/>
                  </a:moveTo>
                  <a:cubicBezTo>
                    <a:pt x="62" y="1"/>
                    <a:pt x="1" y="39"/>
                    <a:pt x="1" y="121"/>
                  </a:cubicBezTo>
                  <a:cubicBezTo>
                    <a:pt x="1" y="337"/>
                    <a:pt x="244" y="477"/>
                    <a:pt x="244" y="477"/>
                  </a:cubicBezTo>
                  <a:cubicBezTo>
                    <a:pt x="244" y="477"/>
                    <a:pt x="485" y="337"/>
                    <a:pt x="485" y="121"/>
                  </a:cubicBezTo>
                  <a:cubicBezTo>
                    <a:pt x="485" y="39"/>
                    <a:pt x="423" y="1"/>
                    <a:pt x="363" y="1"/>
                  </a:cubicBezTo>
                  <a:cubicBezTo>
                    <a:pt x="320" y="1"/>
                    <a:pt x="277" y="20"/>
                    <a:pt x="256" y="57"/>
                  </a:cubicBezTo>
                  <a:cubicBezTo>
                    <a:pt x="256" y="63"/>
                    <a:pt x="250" y="66"/>
                    <a:pt x="243" y="66"/>
                  </a:cubicBezTo>
                  <a:cubicBezTo>
                    <a:pt x="236" y="66"/>
                    <a:pt x="229" y="63"/>
                    <a:pt x="229" y="57"/>
                  </a:cubicBezTo>
                  <a:cubicBezTo>
                    <a:pt x="209" y="20"/>
                    <a:pt x="166" y="1"/>
                    <a:pt x="123" y="1"/>
                  </a:cubicBezTo>
                  <a:close/>
                </a:path>
              </a:pathLst>
            </a:custGeom>
            <a:solidFill>
              <a:srgbClr val="E271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7"/>
            <p:cNvSpPr/>
            <p:nvPr/>
          </p:nvSpPr>
          <p:spPr>
            <a:xfrm>
              <a:off x="7206316" y="497475"/>
              <a:ext cx="121947" cy="125156"/>
            </a:xfrm>
            <a:custGeom>
              <a:avLst/>
              <a:gdLst/>
              <a:ahLst/>
              <a:cxnLst/>
              <a:rect l="l" t="t" r="r" b="b"/>
              <a:pathLst>
                <a:path w="342" h="351" extrusionOk="0">
                  <a:moveTo>
                    <a:pt x="80" y="1"/>
                  </a:moveTo>
                  <a:cubicBezTo>
                    <a:pt x="40" y="1"/>
                    <a:pt x="0" y="29"/>
                    <a:pt x="0" y="89"/>
                  </a:cubicBezTo>
                  <a:cubicBezTo>
                    <a:pt x="0" y="217"/>
                    <a:pt x="88" y="293"/>
                    <a:pt x="140" y="333"/>
                  </a:cubicBezTo>
                  <a:cubicBezTo>
                    <a:pt x="146" y="345"/>
                    <a:pt x="155" y="351"/>
                    <a:pt x="166" y="351"/>
                  </a:cubicBezTo>
                  <a:cubicBezTo>
                    <a:pt x="177" y="351"/>
                    <a:pt x="190" y="345"/>
                    <a:pt x="204" y="333"/>
                  </a:cubicBezTo>
                  <a:cubicBezTo>
                    <a:pt x="253" y="293"/>
                    <a:pt x="341" y="217"/>
                    <a:pt x="341" y="89"/>
                  </a:cubicBezTo>
                  <a:cubicBezTo>
                    <a:pt x="341" y="29"/>
                    <a:pt x="302" y="1"/>
                    <a:pt x="258" y="1"/>
                  </a:cubicBezTo>
                  <a:cubicBezTo>
                    <a:pt x="229" y="1"/>
                    <a:pt x="198" y="14"/>
                    <a:pt x="177" y="40"/>
                  </a:cubicBezTo>
                  <a:cubicBezTo>
                    <a:pt x="177" y="46"/>
                    <a:pt x="174" y="49"/>
                    <a:pt x="169" y="49"/>
                  </a:cubicBezTo>
                  <a:cubicBezTo>
                    <a:pt x="165" y="49"/>
                    <a:pt x="158" y="46"/>
                    <a:pt x="152" y="40"/>
                  </a:cubicBezTo>
                  <a:cubicBezTo>
                    <a:pt x="136" y="14"/>
                    <a:pt x="108" y="1"/>
                    <a:pt x="80" y="1"/>
                  </a:cubicBezTo>
                  <a:close/>
                </a:path>
              </a:pathLst>
            </a:custGeom>
            <a:solidFill>
              <a:srgbClr val="E271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7"/>
            <p:cNvSpPr/>
            <p:nvPr/>
          </p:nvSpPr>
          <p:spPr>
            <a:xfrm>
              <a:off x="7509043" y="560231"/>
              <a:ext cx="171867" cy="175432"/>
            </a:xfrm>
            <a:custGeom>
              <a:avLst/>
              <a:gdLst/>
              <a:ahLst/>
              <a:cxnLst/>
              <a:rect l="l" t="t" r="r" b="b"/>
              <a:pathLst>
                <a:path w="482" h="492" extrusionOk="0">
                  <a:moveTo>
                    <a:pt x="114" y="0"/>
                  </a:moveTo>
                  <a:cubicBezTo>
                    <a:pt x="55" y="0"/>
                    <a:pt x="1" y="42"/>
                    <a:pt x="1" y="129"/>
                  </a:cubicBezTo>
                  <a:cubicBezTo>
                    <a:pt x="1" y="294"/>
                    <a:pt x="129" y="422"/>
                    <a:pt x="205" y="473"/>
                  </a:cubicBezTo>
                  <a:cubicBezTo>
                    <a:pt x="217" y="486"/>
                    <a:pt x="229" y="492"/>
                    <a:pt x="242" y="492"/>
                  </a:cubicBezTo>
                  <a:cubicBezTo>
                    <a:pt x="254" y="492"/>
                    <a:pt x="267" y="486"/>
                    <a:pt x="281" y="473"/>
                  </a:cubicBezTo>
                  <a:cubicBezTo>
                    <a:pt x="357" y="422"/>
                    <a:pt x="482" y="294"/>
                    <a:pt x="482" y="129"/>
                  </a:cubicBezTo>
                  <a:cubicBezTo>
                    <a:pt x="482" y="42"/>
                    <a:pt x="427" y="0"/>
                    <a:pt x="369" y="0"/>
                  </a:cubicBezTo>
                  <a:cubicBezTo>
                    <a:pt x="326" y="0"/>
                    <a:pt x="281" y="23"/>
                    <a:pt x="254" y="65"/>
                  </a:cubicBezTo>
                  <a:cubicBezTo>
                    <a:pt x="254" y="73"/>
                    <a:pt x="247" y="77"/>
                    <a:pt x="241" y="77"/>
                  </a:cubicBezTo>
                  <a:cubicBezTo>
                    <a:pt x="235" y="77"/>
                    <a:pt x="229" y="73"/>
                    <a:pt x="229" y="65"/>
                  </a:cubicBezTo>
                  <a:cubicBezTo>
                    <a:pt x="202" y="23"/>
                    <a:pt x="157" y="0"/>
                    <a:pt x="114" y="0"/>
                  </a:cubicBezTo>
                  <a:close/>
                </a:path>
              </a:pathLst>
            </a:custGeom>
            <a:solidFill>
              <a:srgbClr val="E271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7"/>
            <p:cNvSpPr/>
            <p:nvPr/>
          </p:nvSpPr>
          <p:spPr>
            <a:xfrm>
              <a:off x="8056377" y="1191003"/>
              <a:ext cx="123017" cy="121234"/>
            </a:xfrm>
            <a:custGeom>
              <a:avLst/>
              <a:gdLst/>
              <a:ahLst/>
              <a:cxnLst/>
              <a:rect l="l" t="t" r="r" b="b"/>
              <a:pathLst>
                <a:path w="345" h="340" extrusionOk="0">
                  <a:moveTo>
                    <a:pt x="89" y="0"/>
                  </a:moveTo>
                  <a:cubicBezTo>
                    <a:pt x="46" y="0"/>
                    <a:pt x="1" y="32"/>
                    <a:pt x="1" y="87"/>
                  </a:cubicBezTo>
                  <a:cubicBezTo>
                    <a:pt x="1" y="239"/>
                    <a:pt x="165" y="340"/>
                    <a:pt x="165" y="340"/>
                  </a:cubicBezTo>
                  <a:cubicBezTo>
                    <a:pt x="165" y="340"/>
                    <a:pt x="345" y="239"/>
                    <a:pt x="345" y="87"/>
                  </a:cubicBezTo>
                  <a:cubicBezTo>
                    <a:pt x="345" y="32"/>
                    <a:pt x="299" y="0"/>
                    <a:pt x="256" y="0"/>
                  </a:cubicBezTo>
                  <a:cubicBezTo>
                    <a:pt x="231" y="0"/>
                    <a:pt x="206" y="11"/>
                    <a:pt x="193" y="35"/>
                  </a:cubicBezTo>
                  <a:cubicBezTo>
                    <a:pt x="186" y="41"/>
                    <a:pt x="180" y="44"/>
                    <a:pt x="173" y="44"/>
                  </a:cubicBezTo>
                  <a:cubicBezTo>
                    <a:pt x="166" y="44"/>
                    <a:pt x="159" y="41"/>
                    <a:pt x="153" y="35"/>
                  </a:cubicBezTo>
                  <a:cubicBezTo>
                    <a:pt x="139" y="11"/>
                    <a:pt x="115" y="0"/>
                    <a:pt x="89" y="0"/>
                  </a:cubicBezTo>
                  <a:close/>
                </a:path>
              </a:pathLst>
            </a:custGeom>
            <a:solidFill>
              <a:srgbClr val="E271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7"/>
            <p:cNvSpPr/>
            <p:nvPr/>
          </p:nvSpPr>
          <p:spPr>
            <a:xfrm>
              <a:off x="7355005" y="800559"/>
              <a:ext cx="104475" cy="100196"/>
            </a:xfrm>
            <a:custGeom>
              <a:avLst/>
              <a:gdLst/>
              <a:ahLst/>
              <a:cxnLst/>
              <a:rect l="l" t="t" r="r" b="b"/>
              <a:pathLst>
                <a:path w="293" h="281" extrusionOk="0">
                  <a:moveTo>
                    <a:pt x="153" y="0"/>
                  </a:moveTo>
                  <a:cubicBezTo>
                    <a:pt x="64" y="0"/>
                    <a:pt x="0" y="64"/>
                    <a:pt x="0" y="141"/>
                  </a:cubicBezTo>
                  <a:cubicBezTo>
                    <a:pt x="0" y="217"/>
                    <a:pt x="64" y="281"/>
                    <a:pt x="153" y="281"/>
                  </a:cubicBezTo>
                  <a:cubicBezTo>
                    <a:pt x="229" y="281"/>
                    <a:pt x="293" y="217"/>
                    <a:pt x="293" y="141"/>
                  </a:cubicBezTo>
                  <a:cubicBezTo>
                    <a:pt x="293" y="64"/>
                    <a:pt x="229" y="0"/>
                    <a:pt x="153" y="0"/>
                  </a:cubicBezTo>
                  <a:close/>
                </a:path>
              </a:pathLst>
            </a:custGeom>
            <a:solidFill>
              <a:srgbClr val="F39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7"/>
            <p:cNvSpPr/>
            <p:nvPr/>
          </p:nvSpPr>
          <p:spPr>
            <a:xfrm>
              <a:off x="6916068" y="850479"/>
              <a:ext cx="59191" cy="58834"/>
            </a:xfrm>
            <a:custGeom>
              <a:avLst/>
              <a:gdLst/>
              <a:ahLst/>
              <a:cxnLst/>
              <a:rect l="l" t="t" r="r" b="b"/>
              <a:pathLst>
                <a:path w="166" h="165" extrusionOk="0">
                  <a:moveTo>
                    <a:pt x="89" y="1"/>
                  </a:moveTo>
                  <a:cubicBezTo>
                    <a:pt x="41" y="1"/>
                    <a:pt x="1" y="40"/>
                    <a:pt x="1" y="77"/>
                  </a:cubicBezTo>
                  <a:cubicBezTo>
                    <a:pt x="1" y="128"/>
                    <a:pt x="41" y="165"/>
                    <a:pt x="89" y="165"/>
                  </a:cubicBezTo>
                  <a:cubicBezTo>
                    <a:pt x="129" y="165"/>
                    <a:pt x="165" y="128"/>
                    <a:pt x="165" y="77"/>
                  </a:cubicBezTo>
                  <a:cubicBezTo>
                    <a:pt x="165" y="40"/>
                    <a:pt x="129" y="1"/>
                    <a:pt x="89" y="1"/>
                  </a:cubicBezTo>
                  <a:close/>
                </a:path>
              </a:pathLst>
            </a:custGeom>
            <a:solidFill>
              <a:srgbClr val="E271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7"/>
            <p:cNvSpPr/>
            <p:nvPr/>
          </p:nvSpPr>
          <p:spPr>
            <a:xfrm>
              <a:off x="7911966" y="1081893"/>
              <a:ext cx="54555" cy="54555"/>
            </a:xfrm>
            <a:custGeom>
              <a:avLst/>
              <a:gdLst/>
              <a:ahLst/>
              <a:cxnLst/>
              <a:rect l="l" t="t" r="r" b="b"/>
              <a:pathLst>
                <a:path w="153" h="153" extrusionOk="0">
                  <a:moveTo>
                    <a:pt x="77" y="0"/>
                  </a:moveTo>
                  <a:cubicBezTo>
                    <a:pt x="37" y="0"/>
                    <a:pt x="1" y="37"/>
                    <a:pt x="1" y="76"/>
                  </a:cubicBezTo>
                  <a:cubicBezTo>
                    <a:pt x="1" y="125"/>
                    <a:pt x="37" y="152"/>
                    <a:pt x="77" y="152"/>
                  </a:cubicBezTo>
                  <a:cubicBezTo>
                    <a:pt x="113" y="152"/>
                    <a:pt x="153" y="125"/>
                    <a:pt x="153" y="76"/>
                  </a:cubicBezTo>
                  <a:cubicBezTo>
                    <a:pt x="153" y="37"/>
                    <a:pt x="113" y="0"/>
                    <a:pt x="77" y="0"/>
                  </a:cubicBezTo>
                  <a:close/>
                </a:path>
              </a:pathLst>
            </a:custGeom>
            <a:solidFill>
              <a:srgbClr val="F39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7"/>
            <p:cNvSpPr/>
            <p:nvPr/>
          </p:nvSpPr>
          <p:spPr>
            <a:xfrm>
              <a:off x="8115211" y="959233"/>
              <a:ext cx="87003" cy="85933"/>
            </a:xfrm>
            <a:custGeom>
              <a:avLst/>
              <a:gdLst/>
              <a:ahLst/>
              <a:cxnLst/>
              <a:rect l="l" t="t" r="r" b="b"/>
              <a:pathLst>
                <a:path w="244" h="241" extrusionOk="0">
                  <a:moveTo>
                    <a:pt x="128" y="0"/>
                  </a:moveTo>
                  <a:cubicBezTo>
                    <a:pt x="64" y="0"/>
                    <a:pt x="0" y="52"/>
                    <a:pt x="0" y="116"/>
                  </a:cubicBezTo>
                  <a:cubicBezTo>
                    <a:pt x="0" y="180"/>
                    <a:pt x="64" y="241"/>
                    <a:pt x="128" y="241"/>
                  </a:cubicBezTo>
                  <a:cubicBezTo>
                    <a:pt x="192" y="241"/>
                    <a:pt x="244" y="180"/>
                    <a:pt x="244" y="116"/>
                  </a:cubicBezTo>
                  <a:cubicBezTo>
                    <a:pt x="244" y="52"/>
                    <a:pt x="192" y="0"/>
                    <a:pt x="128" y="0"/>
                  </a:cubicBezTo>
                  <a:close/>
                </a:path>
              </a:pathLst>
            </a:custGeom>
            <a:solidFill>
              <a:srgbClr val="F39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7"/>
            <p:cNvSpPr/>
            <p:nvPr/>
          </p:nvSpPr>
          <p:spPr>
            <a:xfrm>
              <a:off x="8305262" y="1126464"/>
              <a:ext cx="50276" cy="50276"/>
            </a:xfrm>
            <a:custGeom>
              <a:avLst/>
              <a:gdLst/>
              <a:ahLst/>
              <a:cxnLst/>
              <a:rect l="l" t="t" r="r" b="b"/>
              <a:pathLst>
                <a:path w="141" h="141" extrusionOk="0">
                  <a:moveTo>
                    <a:pt x="64" y="0"/>
                  </a:moveTo>
                  <a:cubicBezTo>
                    <a:pt x="40" y="0"/>
                    <a:pt x="0" y="40"/>
                    <a:pt x="0" y="76"/>
                  </a:cubicBezTo>
                  <a:cubicBezTo>
                    <a:pt x="0" y="104"/>
                    <a:pt x="40" y="140"/>
                    <a:pt x="64" y="140"/>
                  </a:cubicBezTo>
                  <a:cubicBezTo>
                    <a:pt x="104" y="140"/>
                    <a:pt x="140" y="104"/>
                    <a:pt x="140" y="76"/>
                  </a:cubicBezTo>
                  <a:cubicBezTo>
                    <a:pt x="140" y="40"/>
                    <a:pt x="104" y="0"/>
                    <a:pt x="64" y="0"/>
                  </a:cubicBezTo>
                  <a:close/>
                </a:path>
              </a:pathLst>
            </a:custGeom>
            <a:solidFill>
              <a:srgbClr val="E271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7"/>
            <p:cNvSpPr/>
            <p:nvPr/>
          </p:nvSpPr>
          <p:spPr>
            <a:xfrm>
              <a:off x="8355182" y="796281"/>
              <a:ext cx="68818" cy="68818"/>
            </a:xfrm>
            <a:custGeom>
              <a:avLst/>
              <a:gdLst/>
              <a:ahLst/>
              <a:cxnLst/>
              <a:rect l="l" t="t" r="r" b="b"/>
              <a:pathLst>
                <a:path w="193" h="193" extrusionOk="0">
                  <a:moveTo>
                    <a:pt x="89" y="0"/>
                  </a:moveTo>
                  <a:cubicBezTo>
                    <a:pt x="40" y="0"/>
                    <a:pt x="0" y="52"/>
                    <a:pt x="0" y="104"/>
                  </a:cubicBezTo>
                  <a:cubicBezTo>
                    <a:pt x="0" y="140"/>
                    <a:pt x="40" y="192"/>
                    <a:pt x="89" y="192"/>
                  </a:cubicBezTo>
                  <a:cubicBezTo>
                    <a:pt x="140" y="192"/>
                    <a:pt x="192" y="140"/>
                    <a:pt x="192" y="104"/>
                  </a:cubicBezTo>
                  <a:cubicBezTo>
                    <a:pt x="192" y="52"/>
                    <a:pt x="140" y="0"/>
                    <a:pt x="89" y="0"/>
                  </a:cubicBezTo>
                  <a:close/>
                </a:path>
              </a:pathLst>
            </a:custGeom>
            <a:solidFill>
              <a:srgbClr val="F39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7"/>
            <p:cNvSpPr/>
            <p:nvPr/>
          </p:nvSpPr>
          <p:spPr>
            <a:xfrm>
              <a:off x="8156216" y="778809"/>
              <a:ext cx="104832" cy="103405"/>
            </a:xfrm>
            <a:custGeom>
              <a:avLst/>
              <a:gdLst/>
              <a:ahLst/>
              <a:cxnLst/>
              <a:rect l="l" t="t" r="r" b="b"/>
              <a:pathLst>
                <a:path w="294" h="290" extrusionOk="0">
                  <a:moveTo>
                    <a:pt x="77" y="1"/>
                  </a:moveTo>
                  <a:cubicBezTo>
                    <a:pt x="25" y="1"/>
                    <a:pt x="1" y="25"/>
                    <a:pt x="1" y="77"/>
                  </a:cubicBezTo>
                  <a:lnTo>
                    <a:pt x="1" y="214"/>
                  </a:lnTo>
                  <a:cubicBezTo>
                    <a:pt x="1" y="265"/>
                    <a:pt x="25" y="290"/>
                    <a:pt x="77" y="290"/>
                  </a:cubicBezTo>
                  <a:lnTo>
                    <a:pt x="217" y="290"/>
                  </a:lnTo>
                  <a:cubicBezTo>
                    <a:pt x="266" y="290"/>
                    <a:pt x="293" y="265"/>
                    <a:pt x="293" y="214"/>
                  </a:cubicBezTo>
                  <a:lnTo>
                    <a:pt x="293" y="77"/>
                  </a:lnTo>
                  <a:cubicBezTo>
                    <a:pt x="293" y="25"/>
                    <a:pt x="266" y="1"/>
                    <a:pt x="217" y="1"/>
                  </a:cubicBezTo>
                  <a:close/>
                </a:path>
              </a:pathLst>
            </a:custGeom>
            <a:solidFill>
              <a:srgbClr val="336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7"/>
            <p:cNvSpPr/>
            <p:nvPr/>
          </p:nvSpPr>
          <p:spPr>
            <a:xfrm>
              <a:off x="8264970" y="642956"/>
              <a:ext cx="113389" cy="88429"/>
            </a:xfrm>
            <a:custGeom>
              <a:avLst/>
              <a:gdLst/>
              <a:ahLst/>
              <a:cxnLst/>
              <a:rect l="l" t="t" r="r" b="b"/>
              <a:pathLst>
                <a:path w="318" h="248" extrusionOk="0">
                  <a:moveTo>
                    <a:pt x="64" y="1"/>
                  </a:moveTo>
                  <a:cubicBezTo>
                    <a:pt x="25" y="1"/>
                    <a:pt x="0" y="37"/>
                    <a:pt x="25" y="77"/>
                  </a:cubicBezTo>
                  <a:lnTo>
                    <a:pt x="113" y="229"/>
                  </a:lnTo>
                  <a:cubicBezTo>
                    <a:pt x="127" y="241"/>
                    <a:pt x="143" y="248"/>
                    <a:pt x="159" y="248"/>
                  </a:cubicBezTo>
                  <a:cubicBezTo>
                    <a:pt x="175" y="248"/>
                    <a:pt x="191" y="241"/>
                    <a:pt x="204" y="229"/>
                  </a:cubicBezTo>
                  <a:lnTo>
                    <a:pt x="293" y="77"/>
                  </a:lnTo>
                  <a:cubicBezTo>
                    <a:pt x="317" y="37"/>
                    <a:pt x="293" y="1"/>
                    <a:pt x="253" y="1"/>
                  </a:cubicBezTo>
                  <a:close/>
                </a:path>
              </a:pathLst>
            </a:custGeom>
            <a:solidFill>
              <a:srgbClr val="336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7"/>
            <p:cNvSpPr/>
            <p:nvPr/>
          </p:nvSpPr>
          <p:spPr>
            <a:xfrm>
              <a:off x="8332362" y="968860"/>
              <a:ext cx="81655" cy="67748"/>
            </a:xfrm>
            <a:custGeom>
              <a:avLst/>
              <a:gdLst/>
              <a:ahLst/>
              <a:cxnLst/>
              <a:rect l="l" t="t" r="r" b="b"/>
              <a:pathLst>
                <a:path w="229" h="190" extrusionOk="0">
                  <a:moveTo>
                    <a:pt x="116" y="0"/>
                  </a:moveTo>
                  <a:lnTo>
                    <a:pt x="0" y="189"/>
                  </a:lnTo>
                  <a:lnTo>
                    <a:pt x="229" y="189"/>
                  </a:lnTo>
                  <a:lnTo>
                    <a:pt x="116" y="0"/>
                  </a:lnTo>
                  <a:close/>
                </a:path>
              </a:pathLst>
            </a:custGeom>
            <a:solidFill>
              <a:srgbClr val="336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7"/>
            <p:cNvSpPr/>
            <p:nvPr/>
          </p:nvSpPr>
          <p:spPr>
            <a:xfrm>
              <a:off x="7029101" y="648661"/>
              <a:ext cx="82011" cy="66322"/>
            </a:xfrm>
            <a:custGeom>
              <a:avLst/>
              <a:gdLst/>
              <a:ahLst/>
              <a:cxnLst/>
              <a:rect l="l" t="t" r="r" b="b"/>
              <a:pathLst>
                <a:path w="230" h="186" extrusionOk="0">
                  <a:moveTo>
                    <a:pt x="116" y="0"/>
                  </a:moveTo>
                  <a:cubicBezTo>
                    <a:pt x="107" y="0"/>
                    <a:pt x="98" y="3"/>
                    <a:pt x="92" y="9"/>
                  </a:cubicBezTo>
                  <a:lnTo>
                    <a:pt x="16" y="137"/>
                  </a:lnTo>
                  <a:cubicBezTo>
                    <a:pt x="1" y="161"/>
                    <a:pt x="16" y="186"/>
                    <a:pt x="40" y="186"/>
                  </a:cubicBezTo>
                  <a:lnTo>
                    <a:pt x="193" y="186"/>
                  </a:lnTo>
                  <a:cubicBezTo>
                    <a:pt x="217" y="186"/>
                    <a:pt x="229" y="161"/>
                    <a:pt x="217" y="137"/>
                  </a:cubicBezTo>
                  <a:lnTo>
                    <a:pt x="141" y="9"/>
                  </a:lnTo>
                  <a:cubicBezTo>
                    <a:pt x="135" y="3"/>
                    <a:pt x="126" y="0"/>
                    <a:pt x="116" y="0"/>
                  </a:cubicBezTo>
                  <a:close/>
                </a:path>
              </a:pathLst>
            </a:custGeom>
            <a:solidFill>
              <a:srgbClr val="336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7"/>
            <p:cNvSpPr/>
            <p:nvPr/>
          </p:nvSpPr>
          <p:spPr>
            <a:xfrm>
              <a:off x="7771835" y="620135"/>
              <a:ext cx="280621" cy="232840"/>
            </a:xfrm>
            <a:custGeom>
              <a:avLst/>
              <a:gdLst/>
              <a:ahLst/>
              <a:cxnLst/>
              <a:rect l="l" t="t" r="r" b="b"/>
              <a:pathLst>
                <a:path w="787" h="653" extrusionOk="0">
                  <a:moveTo>
                    <a:pt x="50" y="1"/>
                  </a:moveTo>
                  <a:cubicBezTo>
                    <a:pt x="25" y="1"/>
                    <a:pt x="1" y="25"/>
                    <a:pt x="1" y="50"/>
                  </a:cubicBezTo>
                  <a:lnTo>
                    <a:pt x="1" y="494"/>
                  </a:lnTo>
                  <a:cubicBezTo>
                    <a:pt x="1" y="534"/>
                    <a:pt x="25" y="558"/>
                    <a:pt x="50" y="558"/>
                  </a:cubicBezTo>
                  <a:lnTo>
                    <a:pt x="418" y="558"/>
                  </a:lnTo>
                  <a:lnTo>
                    <a:pt x="470" y="634"/>
                  </a:lnTo>
                  <a:cubicBezTo>
                    <a:pt x="476" y="647"/>
                    <a:pt x="489" y="653"/>
                    <a:pt x="502" y="653"/>
                  </a:cubicBezTo>
                  <a:cubicBezTo>
                    <a:pt x="515" y="653"/>
                    <a:pt x="528" y="647"/>
                    <a:pt x="534" y="634"/>
                  </a:cubicBezTo>
                  <a:lnTo>
                    <a:pt x="582" y="558"/>
                  </a:lnTo>
                  <a:lnTo>
                    <a:pt x="735" y="558"/>
                  </a:lnTo>
                  <a:cubicBezTo>
                    <a:pt x="762" y="558"/>
                    <a:pt x="787" y="534"/>
                    <a:pt x="787" y="494"/>
                  </a:cubicBezTo>
                  <a:lnTo>
                    <a:pt x="787" y="50"/>
                  </a:lnTo>
                  <a:cubicBezTo>
                    <a:pt x="787" y="25"/>
                    <a:pt x="762" y="1"/>
                    <a:pt x="735" y="1"/>
                  </a:cubicBezTo>
                  <a:close/>
                </a:path>
              </a:pathLst>
            </a:custGeom>
            <a:solidFill>
              <a:srgbClr val="336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7"/>
            <p:cNvSpPr/>
            <p:nvPr/>
          </p:nvSpPr>
          <p:spPr>
            <a:xfrm>
              <a:off x="7830669" y="641529"/>
              <a:ext cx="113033" cy="137636"/>
            </a:xfrm>
            <a:custGeom>
              <a:avLst/>
              <a:gdLst/>
              <a:ahLst/>
              <a:cxnLst/>
              <a:rect l="l" t="t" r="r" b="b"/>
              <a:pathLst>
                <a:path w="317" h="386" extrusionOk="0">
                  <a:moveTo>
                    <a:pt x="143" y="1"/>
                  </a:moveTo>
                  <a:cubicBezTo>
                    <a:pt x="128" y="1"/>
                    <a:pt x="113" y="14"/>
                    <a:pt x="113" y="41"/>
                  </a:cubicBezTo>
                  <a:cubicBezTo>
                    <a:pt x="113" y="81"/>
                    <a:pt x="140" y="118"/>
                    <a:pt x="140" y="118"/>
                  </a:cubicBezTo>
                  <a:lnTo>
                    <a:pt x="25" y="118"/>
                  </a:lnTo>
                  <a:cubicBezTo>
                    <a:pt x="12" y="118"/>
                    <a:pt x="0" y="130"/>
                    <a:pt x="0" y="142"/>
                  </a:cubicBezTo>
                  <a:lnTo>
                    <a:pt x="0" y="181"/>
                  </a:lnTo>
                  <a:cubicBezTo>
                    <a:pt x="0" y="194"/>
                    <a:pt x="12" y="194"/>
                    <a:pt x="25" y="206"/>
                  </a:cubicBezTo>
                  <a:lnTo>
                    <a:pt x="25" y="245"/>
                  </a:lnTo>
                  <a:cubicBezTo>
                    <a:pt x="25" y="258"/>
                    <a:pt x="37" y="270"/>
                    <a:pt x="52" y="270"/>
                  </a:cubicBezTo>
                  <a:lnTo>
                    <a:pt x="52" y="322"/>
                  </a:lnTo>
                  <a:cubicBezTo>
                    <a:pt x="52" y="334"/>
                    <a:pt x="64" y="346"/>
                    <a:pt x="76" y="346"/>
                  </a:cubicBezTo>
                  <a:lnTo>
                    <a:pt x="76" y="358"/>
                  </a:lnTo>
                  <a:cubicBezTo>
                    <a:pt x="76" y="370"/>
                    <a:pt x="89" y="386"/>
                    <a:pt x="101" y="386"/>
                  </a:cubicBezTo>
                  <a:lnTo>
                    <a:pt x="280" y="386"/>
                  </a:lnTo>
                  <a:cubicBezTo>
                    <a:pt x="305" y="386"/>
                    <a:pt x="317" y="370"/>
                    <a:pt x="317" y="358"/>
                  </a:cubicBezTo>
                  <a:lnTo>
                    <a:pt x="317" y="169"/>
                  </a:lnTo>
                  <a:cubicBezTo>
                    <a:pt x="317" y="157"/>
                    <a:pt x="305" y="142"/>
                    <a:pt x="293" y="130"/>
                  </a:cubicBezTo>
                  <a:cubicBezTo>
                    <a:pt x="229" y="118"/>
                    <a:pt x="189" y="54"/>
                    <a:pt x="177" y="29"/>
                  </a:cubicBezTo>
                  <a:cubicBezTo>
                    <a:pt x="171" y="11"/>
                    <a:pt x="157" y="1"/>
                    <a:pt x="1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7"/>
            <p:cNvSpPr/>
            <p:nvPr/>
          </p:nvSpPr>
          <p:spPr>
            <a:xfrm>
              <a:off x="7952259" y="691806"/>
              <a:ext cx="41719" cy="87360"/>
            </a:xfrm>
            <a:custGeom>
              <a:avLst/>
              <a:gdLst/>
              <a:ahLst/>
              <a:cxnLst/>
              <a:rect l="l" t="t" r="r" b="b"/>
              <a:pathLst>
                <a:path w="117" h="245" extrusionOk="0">
                  <a:moveTo>
                    <a:pt x="64" y="1"/>
                  </a:moveTo>
                  <a:cubicBezTo>
                    <a:pt x="28" y="1"/>
                    <a:pt x="0" y="28"/>
                    <a:pt x="0" y="53"/>
                  </a:cubicBezTo>
                  <a:lnTo>
                    <a:pt x="0" y="193"/>
                  </a:lnTo>
                  <a:cubicBezTo>
                    <a:pt x="0" y="217"/>
                    <a:pt x="28" y="245"/>
                    <a:pt x="64" y="245"/>
                  </a:cubicBezTo>
                  <a:cubicBezTo>
                    <a:pt x="92" y="245"/>
                    <a:pt x="116" y="217"/>
                    <a:pt x="116" y="193"/>
                  </a:cubicBezTo>
                  <a:lnTo>
                    <a:pt x="116" y="53"/>
                  </a:lnTo>
                  <a:cubicBezTo>
                    <a:pt x="116" y="28"/>
                    <a:pt x="92" y="1"/>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7"/>
            <p:cNvSpPr/>
            <p:nvPr/>
          </p:nvSpPr>
          <p:spPr>
            <a:xfrm>
              <a:off x="7120382" y="771321"/>
              <a:ext cx="149046" cy="137993"/>
            </a:xfrm>
            <a:custGeom>
              <a:avLst/>
              <a:gdLst/>
              <a:ahLst/>
              <a:cxnLst/>
              <a:rect l="l" t="t" r="r" b="b"/>
              <a:pathLst>
                <a:path w="418" h="387" extrusionOk="0">
                  <a:moveTo>
                    <a:pt x="208" y="1"/>
                  </a:moveTo>
                  <a:cubicBezTo>
                    <a:pt x="196" y="1"/>
                    <a:pt x="183" y="8"/>
                    <a:pt x="177" y="22"/>
                  </a:cubicBezTo>
                  <a:lnTo>
                    <a:pt x="153" y="110"/>
                  </a:lnTo>
                  <a:cubicBezTo>
                    <a:pt x="153" y="122"/>
                    <a:pt x="141" y="122"/>
                    <a:pt x="125" y="122"/>
                  </a:cubicBezTo>
                  <a:lnTo>
                    <a:pt x="37" y="122"/>
                  </a:lnTo>
                  <a:cubicBezTo>
                    <a:pt x="1" y="122"/>
                    <a:pt x="1" y="159"/>
                    <a:pt x="13" y="174"/>
                  </a:cubicBezTo>
                  <a:lnTo>
                    <a:pt x="89" y="235"/>
                  </a:lnTo>
                  <a:cubicBezTo>
                    <a:pt x="101" y="235"/>
                    <a:pt x="101" y="250"/>
                    <a:pt x="101" y="262"/>
                  </a:cubicBezTo>
                  <a:lnTo>
                    <a:pt x="77" y="350"/>
                  </a:lnTo>
                  <a:cubicBezTo>
                    <a:pt x="68" y="368"/>
                    <a:pt x="78" y="386"/>
                    <a:pt x="92" y="386"/>
                  </a:cubicBezTo>
                  <a:cubicBezTo>
                    <a:pt x="99" y="386"/>
                    <a:pt x="106" y="383"/>
                    <a:pt x="113" y="375"/>
                  </a:cubicBezTo>
                  <a:lnTo>
                    <a:pt x="189" y="326"/>
                  </a:lnTo>
                  <a:lnTo>
                    <a:pt x="229" y="326"/>
                  </a:lnTo>
                  <a:lnTo>
                    <a:pt x="305" y="375"/>
                  </a:lnTo>
                  <a:cubicBezTo>
                    <a:pt x="309" y="383"/>
                    <a:pt x="314" y="386"/>
                    <a:pt x="320" y="386"/>
                  </a:cubicBezTo>
                  <a:cubicBezTo>
                    <a:pt x="335" y="386"/>
                    <a:pt x="350" y="368"/>
                    <a:pt x="342" y="350"/>
                  </a:cubicBezTo>
                  <a:lnTo>
                    <a:pt x="317" y="262"/>
                  </a:lnTo>
                  <a:cubicBezTo>
                    <a:pt x="305" y="250"/>
                    <a:pt x="317" y="235"/>
                    <a:pt x="317" y="235"/>
                  </a:cubicBezTo>
                  <a:lnTo>
                    <a:pt x="393" y="174"/>
                  </a:lnTo>
                  <a:cubicBezTo>
                    <a:pt x="418" y="159"/>
                    <a:pt x="406" y="122"/>
                    <a:pt x="381" y="122"/>
                  </a:cubicBezTo>
                  <a:lnTo>
                    <a:pt x="293" y="122"/>
                  </a:lnTo>
                  <a:cubicBezTo>
                    <a:pt x="278" y="122"/>
                    <a:pt x="265" y="122"/>
                    <a:pt x="265" y="110"/>
                  </a:cubicBezTo>
                  <a:lnTo>
                    <a:pt x="229" y="22"/>
                  </a:lnTo>
                  <a:cubicBezTo>
                    <a:pt x="229" y="8"/>
                    <a:pt x="219" y="1"/>
                    <a:pt x="208" y="1"/>
                  </a:cubicBezTo>
                  <a:close/>
                </a:path>
              </a:pathLst>
            </a:custGeom>
            <a:solidFill>
              <a:srgbClr val="E271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7"/>
            <p:cNvSpPr/>
            <p:nvPr/>
          </p:nvSpPr>
          <p:spPr>
            <a:xfrm>
              <a:off x="7636338" y="1158912"/>
              <a:ext cx="284543" cy="371189"/>
            </a:xfrm>
            <a:custGeom>
              <a:avLst/>
              <a:gdLst/>
              <a:ahLst/>
              <a:cxnLst/>
              <a:rect l="l" t="t" r="r" b="b"/>
              <a:pathLst>
                <a:path w="798" h="1041" extrusionOk="0">
                  <a:moveTo>
                    <a:pt x="405" y="0"/>
                  </a:moveTo>
                  <a:cubicBezTo>
                    <a:pt x="12" y="0"/>
                    <a:pt x="0" y="430"/>
                    <a:pt x="76" y="594"/>
                  </a:cubicBezTo>
                  <a:cubicBezTo>
                    <a:pt x="165" y="747"/>
                    <a:pt x="317" y="762"/>
                    <a:pt x="317" y="762"/>
                  </a:cubicBezTo>
                  <a:lnTo>
                    <a:pt x="317" y="963"/>
                  </a:lnTo>
                  <a:cubicBezTo>
                    <a:pt x="317" y="963"/>
                    <a:pt x="292" y="1027"/>
                    <a:pt x="405" y="1039"/>
                  </a:cubicBezTo>
                  <a:cubicBezTo>
                    <a:pt x="416" y="1040"/>
                    <a:pt x="427" y="1041"/>
                    <a:pt x="436" y="1041"/>
                  </a:cubicBezTo>
                  <a:cubicBezTo>
                    <a:pt x="514" y="1041"/>
                    <a:pt x="545" y="1002"/>
                    <a:pt x="545" y="1002"/>
                  </a:cubicBezTo>
                  <a:lnTo>
                    <a:pt x="521" y="774"/>
                  </a:lnTo>
                  <a:cubicBezTo>
                    <a:pt x="710" y="658"/>
                    <a:pt x="734" y="469"/>
                    <a:pt x="734" y="469"/>
                  </a:cubicBezTo>
                  <a:lnTo>
                    <a:pt x="761" y="442"/>
                  </a:lnTo>
                  <a:cubicBezTo>
                    <a:pt x="786" y="430"/>
                    <a:pt x="786" y="405"/>
                    <a:pt x="786" y="366"/>
                  </a:cubicBezTo>
                  <a:cubicBezTo>
                    <a:pt x="786" y="329"/>
                    <a:pt x="749" y="329"/>
                    <a:pt x="749" y="329"/>
                  </a:cubicBezTo>
                  <a:cubicBezTo>
                    <a:pt x="749" y="329"/>
                    <a:pt x="798" y="0"/>
                    <a:pt x="405" y="0"/>
                  </a:cubicBezTo>
                  <a:close/>
                </a:path>
              </a:pathLst>
            </a:custGeom>
            <a:solidFill>
              <a:srgbClr val="F5A5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7"/>
            <p:cNvSpPr/>
            <p:nvPr/>
          </p:nvSpPr>
          <p:spPr>
            <a:xfrm>
              <a:off x="7590697" y="1113271"/>
              <a:ext cx="367267" cy="326262"/>
            </a:xfrm>
            <a:custGeom>
              <a:avLst/>
              <a:gdLst/>
              <a:ahLst/>
              <a:cxnLst/>
              <a:rect l="l" t="t" r="r" b="b"/>
              <a:pathLst>
                <a:path w="1030" h="915" extrusionOk="0">
                  <a:moveTo>
                    <a:pt x="573" y="1"/>
                  </a:moveTo>
                  <a:cubicBezTo>
                    <a:pt x="521" y="1"/>
                    <a:pt x="469" y="13"/>
                    <a:pt x="433" y="37"/>
                  </a:cubicBezTo>
                  <a:cubicBezTo>
                    <a:pt x="420" y="37"/>
                    <a:pt x="405" y="52"/>
                    <a:pt x="393" y="64"/>
                  </a:cubicBezTo>
                  <a:cubicBezTo>
                    <a:pt x="381" y="64"/>
                    <a:pt x="369" y="77"/>
                    <a:pt x="357" y="77"/>
                  </a:cubicBezTo>
                  <a:cubicBezTo>
                    <a:pt x="329" y="77"/>
                    <a:pt x="317" y="77"/>
                    <a:pt x="305" y="89"/>
                  </a:cubicBezTo>
                  <a:cubicBezTo>
                    <a:pt x="293" y="89"/>
                    <a:pt x="280" y="89"/>
                    <a:pt x="280" y="101"/>
                  </a:cubicBezTo>
                  <a:cubicBezTo>
                    <a:pt x="229" y="128"/>
                    <a:pt x="192" y="177"/>
                    <a:pt x="177" y="229"/>
                  </a:cubicBezTo>
                  <a:cubicBezTo>
                    <a:pt x="165" y="253"/>
                    <a:pt x="152" y="281"/>
                    <a:pt x="152" y="317"/>
                  </a:cubicBezTo>
                  <a:lnTo>
                    <a:pt x="152" y="357"/>
                  </a:lnTo>
                  <a:cubicBezTo>
                    <a:pt x="64" y="369"/>
                    <a:pt x="0" y="445"/>
                    <a:pt x="12" y="533"/>
                  </a:cubicBezTo>
                  <a:cubicBezTo>
                    <a:pt x="12" y="546"/>
                    <a:pt x="25" y="570"/>
                    <a:pt x="40" y="585"/>
                  </a:cubicBezTo>
                  <a:cubicBezTo>
                    <a:pt x="12" y="610"/>
                    <a:pt x="0" y="661"/>
                    <a:pt x="12" y="698"/>
                  </a:cubicBezTo>
                  <a:cubicBezTo>
                    <a:pt x="25" y="722"/>
                    <a:pt x="40" y="750"/>
                    <a:pt x="64" y="762"/>
                  </a:cubicBezTo>
                  <a:cubicBezTo>
                    <a:pt x="64" y="786"/>
                    <a:pt x="64" y="814"/>
                    <a:pt x="76" y="838"/>
                  </a:cubicBezTo>
                  <a:cubicBezTo>
                    <a:pt x="89" y="875"/>
                    <a:pt x="128" y="902"/>
                    <a:pt x="165" y="914"/>
                  </a:cubicBezTo>
                  <a:cubicBezTo>
                    <a:pt x="192" y="914"/>
                    <a:pt x="241" y="902"/>
                    <a:pt x="268" y="875"/>
                  </a:cubicBezTo>
                  <a:cubicBezTo>
                    <a:pt x="280" y="862"/>
                    <a:pt x="293" y="838"/>
                    <a:pt x="293" y="826"/>
                  </a:cubicBezTo>
                  <a:cubicBezTo>
                    <a:pt x="293" y="798"/>
                    <a:pt x="268" y="786"/>
                    <a:pt x="253" y="774"/>
                  </a:cubicBezTo>
                  <a:cubicBezTo>
                    <a:pt x="229" y="750"/>
                    <a:pt x="216" y="722"/>
                    <a:pt x="204" y="686"/>
                  </a:cubicBezTo>
                  <a:cubicBezTo>
                    <a:pt x="192" y="646"/>
                    <a:pt x="177" y="597"/>
                    <a:pt x="177" y="546"/>
                  </a:cubicBezTo>
                  <a:lnTo>
                    <a:pt x="177" y="457"/>
                  </a:lnTo>
                  <a:cubicBezTo>
                    <a:pt x="177" y="433"/>
                    <a:pt x="177" y="406"/>
                    <a:pt x="192" y="381"/>
                  </a:cubicBezTo>
                  <a:lnTo>
                    <a:pt x="204" y="369"/>
                  </a:lnTo>
                  <a:cubicBezTo>
                    <a:pt x="216" y="369"/>
                    <a:pt x="229" y="357"/>
                    <a:pt x="229" y="342"/>
                  </a:cubicBezTo>
                  <a:cubicBezTo>
                    <a:pt x="241" y="329"/>
                    <a:pt x="253" y="317"/>
                    <a:pt x="253" y="305"/>
                  </a:cubicBezTo>
                  <a:cubicBezTo>
                    <a:pt x="253" y="305"/>
                    <a:pt x="268" y="293"/>
                    <a:pt x="268" y="281"/>
                  </a:cubicBezTo>
                  <a:cubicBezTo>
                    <a:pt x="274" y="273"/>
                    <a:pt x="283" y="273"/>
                    <a:pt x="293" y="273"/>
                  </a:cubicBezTo>
                  <a:cubicBezTo>
                    <a:pt x="302" y="273"/>
                    <a:pt x="311" y="273"/>
                    <a:pt x="317" y="265"/>
                  </a:cubicBezTo>
                  <a:cubicBezTo>
                    <a:pt x="317" y="265"/>
                    <a:pt x="329" y="265"/>
                    <a:pt x="344" y="253"/>
                  </a:cubicBezTo>
                  <a:cubicBezTo>
                    <a:pt x="357" y="253"/>
                    <a:pt x="369" y="241"/>
                    <a:pt x="381" y="229"/>
                  </a:cubicBezTo>
                  <a:lnTo>
                    <a:pt x="381" y="253"/>
                  </a:lnTo>
                  <a:cubicBezTo>
                    <a:pt x="381" y="305"/>
                    <a:pt x="405" y="357"/>
                    <a:pt x="457" y="381"/>
                  </a:cubicBezTo>
                  <a:cubicBezTo>
                    <a:pt x="469" y="387"/>
                    <a:pt x="482" y="390"/>
                    <a:pt x="495" y="390"/>
                  </a:cubicBezTo>
                  <a:cubicBezTo>
                    <a:pt x="508" y="390"/>
                    <a:pt x="521" y="387"/>
                    <a:pt x="533" y="381"/>
                  </a:cubicBezTo>
                  <a:cubicBezTo>
                    <a:pt x="543" y="381"/>
                    <a:pt x="537" y="366"/>
                    <a:pt x="528" y="366"/>
                  </a:cubicBezTo>
                  <a:cubicBezTo>
                    <a:pt x="526" y="366"/>
                    <a:pt x="523" y="367"/>
                    <a:pt x="521" y="369"/>
                  </a:cubicBezTo>
                  <a:lnTo>
                    <a:pt x="469" y="369"/>
                  </a:lnTo>
                  <a:cubicBezTo>
                    <a:pt x="445" y="357"/>
                    <a:pt x="433" y="342"/>
                    <a:pt x="420" y="317"/>
                  </a:cubicBezTo>
                  <a:cubicBezTo>
                    <a:pt x="405" y="281"/>
                    <a:pt x="393" y="241"/>
                    <a:pt x="405" y="205"/>
                  </a:cubicBezTo>
                  <a:cubicBezTo>
                    <a:pt x="405" y="189"/>
                    <a:pt x="420" y="189"/>
                    <a:pt x="420" y="177"/>
                  </a:cubicBezTo>
                  <a:cubicBezTo>
                    <a:pt x="445" y="229"/>
                    <a:pt x="481" y="293"/>
                    <a:pt x="545" y="305"/>
                  </a:cubicBezTo>
                  <a:lnTo>
                    <a:pt x="597" y="305"/>
                  </a:lnTo>
                  <a:cubicBezTo>
                    <a:pt x="609" y="369"/>
                    <a:pt x="673" y="433"/>
                    <a:pt x="737" y="445"/>
                  </a:cubicBezTo>
                  <a:cubicBezTo>
                    <a:pt x="762" y="445"/>
                    <a:pt x="774" y="445"/>
                    <a:pt x="786" y="470"/>
                  </a:cubicBezTo>
                  <a:lnTo>
                    <a:pt x="813" y="470"/>
                  </a:lnTo>
                  <a:cubicBezTo>
                    <a:pt x="813" y="457"/>
                    <a:pt x="826" y="457"/>
                    <a:pt x="838" y="445"/>
                  </a:cubicBezTo>
                  <a:lnTo>
                    <a:pt x="862" y="445"/>
                  </a:lnTo>
                  <a:lnTo>
                    <a:pt x="877" y="457"/>
                  </a:lnTo>
                  <a:lnTo>
                    <a:pt x="889" y="445"/>
                  </a:lnTo>
                  <a:cubicBezTo>
                    <a:pt x="902" y="470"/>
                    <a:pt x="914" y="494"/>
                    <a:pt x="914" y="533"/>
                  </a:cubicBezTo>
                  <a:cubicBezTo>
                    <a:pt x="902" y="546"/>
                    <a:pt x="902" y="558"/>
                    <a:pt x="889" y="570"/>
                  </a:cubicBezTo>
                  <a:cubicBezTo>
                    <a:pt x="883" y="578"/>
                    <a:pt x="873" y="581"/>
                    <a:pt x="864" y="581"/>
                  </a:cubicBezTo>
                  <a:cubicBezTo>
                    <a:pt x="854" y="581"/>
                    <a:pt x="844" y="578"/>
                    <a:pt x="838" y="570"/>
                  </a:cubicBezTo>
                  <a:lnTo>
                    <a:pt x="826" y="585"/>
                  </a:lnTo>
                  <a:cubicBezTo>
                    <a:pt x="786" y="610"/>
                    <a:pt x="774" y="634"/>
                    <a:pt x="774" y="661"/>
                  </a:cubicBezTo>
                  <a:cubicBezTo>
                    <a:pt x="762" y="686"/>
                    <a:pt x="762" y="698"/>
                    <a:pt x="749" y="710"/>
                  </a:cubicBezTo>
                  <a:cubicBezTo>
                    <a:pt x="749" y="722"/>
                    <a:pt x="737" y="738"/>
                    <a:pt x="725" y="750"/>
                  </a:cubicBezTo>
                  <a:cubicBezTo>
                    <a:pt x="710" y="762"/>
                    <a:pt x="698" y="786"/>
                    <a:pt x="698" y="798"/>
                  </a:cubicBezTo>
                  <a:cubicBezTo>
                    <a:pt x="698" y="826"/>
                    <a:pt x="698" y="850"/>
                    <a:pt x="710" y="862"/>
                  </a:cubicBezTo>
                  <a:cubicBezTo>
                    <a:pt x="737" y="890"/>
                    <a:pt x="786" y="902"/>
                    <a:pt x="813" y="902"/>
                  </a:cubicBezTo>
                  <a:cubicBezTo>
                    <a:pt x="850" y="902"/>
                    <a:pt x="889" y="890"/>
                    <a:pt x="902" y="862"/>
                  </a:cubicBezTo>
                  <a:cubicBezTo>
                    <a:pt x="938" y="862"/>
                    <a:pt x="978" y="850"/>
                    <a:pt x="990" y="826"/>
                  </a:cubicBezTo>
                  <a:cubicBezTo>
                    <a:pt x="1030" y="786"/>
                    <a:pt x="1030" y="750"/>
                    <a:pt x="1030" y="710"/>
                  </a:cubicBezTo>
                  <a:cubicBezTo>
                    <a:pt x="1030" y="686"/>
                    <a:pt x="1030" y="661"/>
                    <a:pt x="1014" y="646"/>
                  </a:cubicBezTo>
                  <a:cubicBezTo>
                    <a:pt x="1014" y="634"/>
                    <a:pt x="1014" y="622"/>
                    <a:pt x="1002" y="610"/>
                  </a:cubicBezTo>
                  <a:cubicBezTo>
                    <a:pt x="1002" y="610"/>
                    <a:pt x="990" y="597"/>
                    <a:pt x="1002" y="585"/>
                  </a:cubicBezTo>
                  <a:lnTo>
                    <a:pt x="1002" y="558"/>
                  </a:lnTo>
                  <a:lnTo>
                    <a:pt x="1002" y="521"/>
                  </a:lnTo>
                  <a:cubicBezTo>
                    <a:pt x="1002" y="509"/>
                    <a:pt x="990" y="494"/>
                    <a:pt x="990" y="470"/>
                  </a:cubicBezTo>
                  <a:cubicBezTo>
                    <a:pt x="966" y="433"/>
                    <a:pt x="938" y="393"/>
                    <a:pt x="902" y="381"/>
                  </a:cubicBezTo>
                  <a:cubicBezTo>
                    <a:pt x="914" y="293"/>
                    <a:pt x="889" y="205"/>
                    <a:pt x="838" y="141"/>
                  </a:cubicBezTo>
                  <a:cubicBezTo>
                    <a:pt x="813" y="101"/>
                    <a:pt x="774" y="64"/>
                    <a:pt x="725" y="37"/>
                  </a:cubicBezTo>
                  <a:cubicBezTo>
                    <a:pt x="673" y="13"/>
                    <a:pt x="621" y="1"/>
                    <a:pt x="573" y="1"/>
                  </a:cubicBezTo>
                  <a:close/>
                </a:path>
              </a:pathLst>
            </a:custGeom>
            <a:solidFill>
              <a:srgbClr val="001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7"/>
            <p:cNvSpPr/>
            <p:nvPr/>
          </p:nvSpPr>
          <p:spPr>
            <a:xfrm>
              <a:off x="7350726" y="4036430"/>
              <a:ext cx="384739" cy="373685"/>
            </a:xfrm>
            <a:custGeom>
              <a:avLst/>
              <a:gdLst/>
              <a:ahLst/>
              <a:cxnLst/>
              <a:rect l="l" t="t" r="r" b="b"/>
              <a:pathLst>
                <a:path w="1079" h="1048" extrusionOk="0">
                  <a:moveTo>
                    <a:pt x="521" y="1"/>
                  </a:moveTo>
                  <a:cubicBezTo>
                    <a:pt x="509" y="1"/>
                    <a:pt x="509" y="13"/>
                    <a:pt x="509" y="13"/>
                  </a:cubicBezTo>
                  <a:cubicBezTo>
                    <a:pt x="509" y="101"/>
                    <a:pt x="521" y="178"/>
                    <a:pt x="521" y="254"/>
                  </a:cubicBezTo>
                  <a:lnTo>
                    <a:pt x="521" y="318"/>
                  </a:lnTo>
                  <a:lnTo>
                    <a:pt x="521" y="382"/>
                  </a:lnTo>
                  <a:cubicBezTo>
                    <a:pt x="521" y="406"/>
                    <a:pt x="509" y="430"/>
                    <a:pt x="484" y="458"/>
                  </a:cubicBezTo>
                  <a:cubicBezTo>
                    <a:pt x="469" y="482"/>
                    <a:pt x="445" y="506"/>
                    <a:pt x="420" y="534"/>
                  </a:cubicBezTo>
                  <a:cubicBezTo>
                    <a:pt x="393" y="558"/>
                    <a:pt x="369" y="583"/>
                    <a:pt x="344" y="610"/>
                  </a:cubicBezTo>
                  <a:cubicBezTo>
                    <a:pt x="280" y="659"/>
                    <a:pt x="229" y="710"/>
                    <a:pt x="180" y="774"/>
                  </a:cubicBezTo>
                  <a:cubicBezTo>
                    <a:pt x="152" y="799"/>
                    <a:pt x="128" y="823"/>
                    <a:pt x="104" y="851"/>
                  </a:cubicBezTo>
                  <a:cubicBezTo>
                    <a:pt x="88" y="875"/>
                    <a:pt x="76" y="887"/>
                    <a:pt x="64" y="899"/>
                  </a:cubicBezTo>
                  <a:cubicBezTo>
                    <a:pt x="52" y="915"/>
                    <a:pt x="52" y="927"/>
                    <a:pt x="40" y="939"/>
                  </a:cubicBezTo>
                  <a:cubicBezTo>
                    <a:pt x="12" y="963"/>
                    <a:pt x="0" y="1003"/>
                    <a:pt x="28" y="1027"/>
                  </a:cubicBezTo>
                  <a:cubicBezTo>
                    <a:pt x="42" y="1041"/>
                    <a:pt x="60" y="1047"/>
                    <a:pt x="79" y="1047"/>
                  </a:cubicBezTo>
                  <a:cubicBezTo>
                    <a:pt x="92" y="1047"/>
                    <a:pt x="105" y="1044"/>
                    <a:pt x="116" y="1039"/>
                  </a:cubicBezTo>
                  <a:cubicBezTo>
                    <a:pt x="192" y="1039"/>
                    <a:pt x="268" y="1027"/>
                    <a:pt x="356" y="1015"/>
                  </a:cubicBezTo>
                  <a:cubicBezTo>
                    <a:pt x="393" y="1003"/>
                    <a:pt x="433" y="1003"/>
                    <a:pt x="469" y="991"/>
                  </a:cubicBezTo>
                  <a:cubicBezTo>
                    <a:pt x="497" y="975"/>
                    <a:pt x="533" y="975"/>
                    <a:pt x="573" y="963"/>
                  </a:cubicBezTo>
                  <a:cubicBezTo>
                    <a:pt x="609" y="951"/>
                    <a:pt x="637" y="927"/>
                    <a:pt x="661" y="899"/>
                  </a:cubicBezTo>
                  <a:cubicBezTo>
                    <a:pt x="685" y="887"/>
                    <a:pt x="713" y="863"/>
                    <a:pt x="725" y="838"/>
                  </a:cubicBezTo>
                  <a:cubicBezTo>
                    <a:pt x="737" y="811"/>
                    <a:pt x="762" y="787"/>
                    <a:pt x="774" y="747"/>
                  </a:cubicBezTo>
                  <a:cubicBezTo>
                    <a:pt x="774" y="735"/>
                    <a:pt x="789" y="723"/>
                    <a:pt x="789" y="710"/>
                  </a:cubicBezTo>
                  <a:cubicBezTo>
                    <a:pt x="801" y="698"/>
                    <a:pt x="801" y="686"/>
                    <a:pt x="813" y="671"/>
                  </a:cubicBezTo>
                  <a:cubicBezTo>
                    <a:pt x="813" y="659"/>
                    <a:pt x="825" y="659"/>
                    <a:pt x="825" y="647"/>
                  </a:cubicBezTo>
                  <a:cubicBezTo>
                    <a:pt x="838" y="735"/>
                    <a:pt x="838" y="811"/>
                    <a:pt x="825" y="899"/>
                  </a:cubicBezTo>
                  <a:lnTo>
                    <a:pt x="838" y="915"/>
                  </a:lnTo>
                  <a:lnTo>
                    <a:pt x="926" y="899"/>
                  </a:lnTo>
                  <a:lnTo>
                    <a:pt x="941" y="887"/>
                  </a:lnTo>
                  <a:cubicBezTo>
                    <a:pt x="926" y="838"/>
                    <a:pt x="926" y="787"/>
                    <a:pt x="926" y="747"/>
                  </a:cubicBezTo>
                  <a:lnTo>
                    <a:pt x="926" y="686"/>
                  </a:lnTo>
                  <a:cubicBezTo>
                    <a:pt x="926" y="659"/>
                    <a:pt x="941" y="647"/>
                    <a:pt x="953" y="634"/>
                  </a:cubicBezTo>
                  <a:cubicBezTo>
                    <a:pt x="966" y="634"/>
                    <a:pt x="990" y="622"/>
                    <a:pt x="1002" y="610"/>
                  </a:cubicBezTo>
                  <a:cubicBezTo>
                    <a:pt x="1017" y="595"/>
                    <a:pt x="1030" y="583"/>
                    <a:pt x="1042" y="570"/>
                  </a:cubicBezTo>
                  <a:cubicBezTo>
                    <a:pt x="1054" y="558"/>
                    <a:pt x="1066" y="546"/>
                    <a:pt x="1066" y="519"/>
                  </a:cubicBezTo>
                  <a:cubicBezTo>
                    <a:pt x="1078" y="506"/>
                    <a:pt x="1078" y="482"/>
                    <a:pt x="1078" y="458"/>
                  </a:cubicBezTo>
                  <a:cubicBezTo>
                    <a:pt x="1078" y="442"/>
                    <a:pt x="1066" y="418"/>
                    <a:pt x="1066" y="394"/>
                  </a:cubicBezTo>
                  <a:cubicBezTo>
                    <a:pt x="1066" y="366"/>
                    <a:pt x="1054" y="342"/>
                    <a:pt x="1054" y="330"/>
                  </a:cubicBezTo>
                  <a:cubicBezTo>
                    <a:pt x="1042" y="278"/>
                    <a:pt x="1042" y="229"/>
                    <a:pt x="1030" y="190"/>
                  </a:cubicBezTo>
                  <a:cubicBezTo>
                    <a:pt x="1030" y="165"/>
                    <a:pt x="1017" y="138"/>
                    <a:pt x="1017" y="114"/>
                  </a:cubicBezTo>
                  <a:lnTo>
                    <a:pt x="1017" y="89"/>
                  </a:lnTo>
                  <a:cubicBezTo>
                    <a:pt x="1002" y="77"/>
                    <a:pt x="1002" y="77"/>
                    <a:pt x="990" y="62"/>
                  </a:cubicBezTo>
                  <a:cubicBezTo>
                    <a:pt x="941" y="62"/>
                    <a:pt x="889" y="50"/>
                    <a:pt x="850" y="50"/>
                  </a:cubicBezTo>
                  <a:cubicBezTo>
                    <a:pt x="762" y="37"/>
                    <a:pt x="661" y="25"/>
                    <a:pt x="573" y="13"/>
                  </a:cubicBezTo>
                  <a:lnTo>
                    <a:pt x="533" y="1"/>
                  </a:lnTo>
                  <a:cubicBezTo>
                    <a:pt x="533" y="1"/>
                    <a:pt x="521" y="1"/>
                    <a:pt x="521" y="13"/>
                  </a:cubicBezTo>
                  <a:lnTo>
                    <a:pt x="521" y="1"/>
                  </a:lnTo>
                  <a:close/>
                </a:path>
              </a:pathLst>
            </a:custGeom>
            <a:solidFill>
              <a:srgbClr val="2A5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7"/>
            <p:cNvSpPr/>
            <p:nvPr/>
          </p:nvSpPr>
          <p:spPr>
            <a:xfrm>
              <a:off x="7816406" y="4085280"/>
              <a:ext cx="204671" cy="457836"/>
            </a:xfrm>
            <a:custGeom>
              <a:avLst/>
              <a:gdLst/>
              <a:ahLst/>
              <a:cxnLst/>
              <a:rect l="l" t="t" r="r" b="b"/>
              <a:pathLst>
                <a:path w="574" h="1284" extrusionOk="0">
                  <a:moveTo>
                    <a:pt x="16" y="1"/>
                  </a:moveTo>
                  <a:lnTo>
                    <a:pt x="1" y="16"/>
                  </a:lnTo>
                  <a:cubicBezTo>
                    <a:pt x="1" y="28"/>
                    <a:pt x="1" y="28"/>
                    <a:pt x="16" y="41"/>
                  </a:cubicBezTo>
                  <a:cubicBezTo>
                    <a:pt x="1" y="41"/>
                    <a:pt x="1" y="53"/>
                    <a:pt x="1" y="53"/>
                  </a:cubicBezTo>
                  <a:cubicBezTo>
                    <a:pt x="16" y="153"/>
                    <a:pt x="40" y="245"/>
                    <a:pt x="52" y="345"/>
                  </a:cubicBezTo>
                  <a:cubicBezTo>
                    <a:pt x="52" y="397"/>
                    <a:pt x="65" y="433"/>
                    <a:pt x="65" y="485"/>
                  </a:cubicBezTo>
                  <a:cubicBezTo>
                    <a:pt x="65" y="534"/>
                    <a:pt x="52" y="573"/>
                    <a:pt x="40" y="625"/>
                  </a:cubicBezTo>
                  <a:cubicBezTo>
                    <a:pt x="40" y="674"/>
                    <a:pt x="28" y="714"/>
                    <a:pt x="16" y="762"/>
                  </a:cubicBezTo>
                  <a:cubicBezTo>
                    <a:pt x="1" y="802"/>
                    <a:pt x="1" y="838"/>
                    <a:pt x="16" y="890"/>
                  </a:cubicBezTo>
                  <a:cubicBezTo>
                    <a:pt x="16" y="979"/>
                    <a:pt x="52" y="1055"/>
                    <a:pt x="92" y="1131"/>
                  </a:cubicBezTo>
                  <a:cubicBezTo>
                    <a:pt x="104" y="1158"/>
                    <a:pt x="116" y="1170"/>
                    <a:pt x="129" y="1195"/>
                  </a:cubicBezTo>
                  <a:cubicBezTo>
                    <a:pt x="129" y="1207"/>
                    <a:pt x="141" y="1219"/>
                    <a:pt x="153" y="1247"/>
                  </a:cubicBezTo>
                  <a:cubicBezTo>
                    <a:pt x="168" y="1259"/>
                    <a:pt x="180" y="1271"/>
                    <a:pt x="193" y="1283"/>
                  </a:cubicBezTo>
                  <a:lnTo>
                    <a:pt x="256" y="1283"/>
                  </a:lnTo>
                  <a:cubicBezTo>
                    <a:pt x="293" y="1271"/>
                    <a:pt x="320" y="1247"/>
                    <a:pt x="345" y="1207"/>
                  </a:cubicBezTo>
                  <a:cubicBezTo>
                    <a:pt x="369" y="1183"/>
                    <a:pt x="397" y="1143"/>
                    <a:pt x="421" y="1106"/>
                  </a:cubicBezTo>
                  <a:cubicBezTo>
                    <a:pt x="457" y="1042"/>
                    <a:pt x="497" y="966"/>
                    <a:pt x="534" y="890"/>
                  </a:cubicBezTo>
                  <a:cubicBezTo>
                    <a:pt x="561" y="802"/>
                    <a:pt x="573" y="714"/>
                    <a:pt x="573" y="625"/>
                  </a:cubicBezTo>
                  <a:cubicBezTo>
                    <a:pt x="573" y="534"/>
                    <a:pt x="561" y="446"/>
                    <a:pt x="549" y="357"/>
                  </a:cubicBezTo>
                  <a:cubicBezTo>
                    <a:pt x="534" y="269"/>
                    <a:pt x="521" y="181"/>
                    <a:pt x="509" y="77"/>
                  </a:cubicBezTo>
                  <a:lnTo>
                    <a:pt x="509" y="16"/>
                  </a:lnTo>
                  <a:cubicBezTo>
                    <a:pt x="509" y="16"/>
                    <a:pt x="509" y="1"/>
                    <a:pt x="497" y="1"/>
                  </a:cubicBezTo>
                  <a:cubicBezTo>
                    <a:pt x="381" y="16"/>
                    <a:pt x="256" y="16"/>
                    <a:pt x="129" y="16"/>
                  </a:cubicBezTo>
                  <a:cubicBezTo>
                    <a:pt x="92" y="16"/>
                    <a:pt x="52" y="1"/>
                    <a:pt x="16" y="1"/>
                  </a:cubicBezTo>
                  <a:close/>
                </a:path>
              </a:pathLst>
            </a:custGeom>
            <a:solidFill>
              <a:srgbClr val="2A5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7"/>
            <p:cNvSpPr/>
            <p:nvPr/>
          </p:nvSpPr>
          <p:spPr>
            <a:xfrm>
              <a:off x="7368911" y="2072087"/>
              <a:ext cx="208950" cy="150116"/>
            </a:xfrm>
            <a:custGeom>
              <a:avLst/>
              <a:gdLst/>
              <a:ahLst/>
              <a:cxnLst/>
              <a:rect l="l" t="t" r="r" b="b"/>
              <a:pathLst>
                <a:path w="586" h="421" extrusionOk="0">
                  <a:moveTo>
                    <a:pt x="510" y="1"/>
                  </a:moveTo>
                  <a:cubicBezTo>
                    <a:pt x="510" y="1"/>
                    <a:pt x="178" y="141"/>
                    <a:pt x="1" y="256"/>
                  </a:cubicBezTo>
                  <a:lnTo>
                    <a:pt x="1" y="381"/>
                  </a:lnTo>
                  <a:lnTo>
                    <a:pt x="25" y="421"/>
                  </a:lnTo>
                  <a:lnTo>
                    <a:pt x="586" y="421"/>
                  </a:lnTo>
                  <a:lnTo>
                    <a:pt x="510" y="1"/>
                  </a:lnTo>
                  <a:close/>
                </a:path>
              </a:pathLst>
            </a:custGeom>
            <a:solidFill>
              <a:srgbClr val="F5A5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7"/>
            <p:cNvSpPr/>
            <p:nvPr/>
          </p:nvSpPr>
          <p:spPr>
            <a:xfrm>
              <a:off x="7269072" y="2262139"/>
              <a:ext cx="240328" cy="67748"/>
            </a:xfrm>
            <a:custGeom>
              <a:avLst/>
              <a:gdLst/>
              <a:ahLst/>
              <a:cxnLst/>
              <a:rect l="l" t="t" r="r" b="b"/>
              <a:pathLst>
                <a:path w="674" h="190" extrusionOk="0">
                  <a:moveTo>
                    <a:pt x="116" y="1"/>
                  </a:moveTo>
                  <a:lnTo>
                    <a:pt x="1" y="28"/>
                  </a:lnTo>
                  <a:cubicBezTo>
                    <a:pt x="1" y="28"/>
                    <a:pt x="1" y="40"/>
                    <a:pt x="65" y="89"/>
                  </a:cubicBezTo>
                  <a:cubicBezTo>
                    <a:pt x="107" y="131"/>
                    <a:pt x="233" y="190"/>
                    <a:pt x="374" y="190"/>
                  </a:cubicBezTo>
                  <a:cubicBezTo>
                    <a:pt x="405" y="190"/>
                    <a:pt x="438" y="187"/>
                    <a:pt x="470" y="180"/>
                  </a:cubicBezTo>
                  <a:cubicBezTo>
                    <a:pt x="637" y="141"/>
                    <a:pt x="674" y="28"/>
                    <a:pt x="674" y="28"/>
                  </a:cubicBezTo>
                  <a:lnTo>
                    <a:pt x="116" y="1"/>
                  </a:lnTo>
                  <a:close/>
                </a:path>
              </a:pathLst>
            </a:custGeom>
            <a:solidFill>
              <a:srgbClr val="F5A5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7"/>
            <p:cNvSpPr/>
            <p:nvPr/>
          </p:nvSpPr>
          <p:spPr>
            <a:xfrm>
              <a:off x="7404925" y="1466275"/>
              <a:ext cx="856125" cy="760564"/>
            </a:xfrm>
            <a:custGeom>
              <a:avLst/>
              <a:gdLst/>
              <a:ahLst/>
              <a:cxnLst/>
              <a:rect l="l" t="t" r="r" b="b"/>
              <a:pathLst>
                <a:path w="2401" h="2133" extrusionOk="0">
                  <a:moveTo>
                    <a:pt x="1182" y="0"/>
                  </a:moveTo>
                  <a:lnTo>
                    <a:pt x="1182" y="153"/>
                  </a:lnTo>
                  <a:cubicBezTo>
                    <a:pt x="1182" y="153"/>
                    <a:pt x="1130" y="177"/>
                    <a:pt x="1054" y="177"/>
                  </a:cubicBezTo>
                  <a:cubicBezTo>
                    <a:pt x="978" y="177"/>
                    <a:pt x="966" y="101"/>
                    <a:pt x="966" y="101"/>
                  </a:cubicBezTo>
                  <a:lnTo>
                    <a:pt x="966" y="25"/>
                  </a:lnTo>
                  <a:cubicBezTo>
                    <a:pt x="838" y="52"/>
                    <a:pt x="737" y="204"/>
                    <a:pt x="737" y="204"/>
                  </a:cubicBezTo>
                  <a:lnTo>
                    <a:pt x="725" y="265"/>
                  </a:lnTo>
                  <a:lnTo>
                    <a:pt x="497" y="341"/>
                  </a:lnTo>
                  <a:cubicBezTo>
                    <a:pt x="369" y="381"/>
                    <a:pt x="268" y="609"/>
                    <a:pt x="192" y="902"/>
                  </a:cubicBezTo>
                  <a:cubicBezTo>
                    <a:pt x="104" y="1206"/>
                    <a:pt x="0" y="1892"/>
                    <a:pt x="0" y="1892"/>
                  </a:cubicBezTo>
                  <a:lnTo>
                    <a:pt x="393" y="1712"/>
                  </a:lnTo>
                  <a:lnTo>
                    <a:pt x="485" y="2132"/>
                  </a:lnTo>
                  <a:lnTo>
                    <a:pt x="826" y="2132"/>
                  </a:lnTo>
                  <a:cubicBezTo>
                    <a:pt x="1142" y="2132"/>
                    <a:pt x="1752" y="2068"/>
                    <a:pt x="1752" y="2068"/>
                  </a:cubicBezTo>
                  <a:cubicBezTo>
                    <a:pt x="1752" y="2068"/>
                    <a:pt x="1931" y="2068"/>
                    <a:pt x="2160" y="1940"/>
                  </a:cubicBezTo>
                  <a:cubicBezTo>
                    <a:pt x="2400" y="1803"/>
                    <a:pt x="2236" y="1346"/>
                    <a:pt x="2184" y="1118"/>
                  </a:cubicBezTo>
                  <a:cubicBezTo>
                    <a:pt x="2132" y="890"/>
                    <a:pt x="2032" y="609"/>
                    <a:pt x="1904" y="509"/>
                  </a:cubicBezTo>
                  <a:cubicBezTo>
                    <a:pt x="1779" y="405"/>
                    <a:pt x="1410" y="217"/>
                    <a:pt x="1410" y="217"/>
                  </a:cubicBezTo>
                  <a:lnTo>
                    <a:pt x="1410" y="189"/>
                  </a:lnTo>
                  <a:cubicBezTo>
                    <a:pt x="1410" y="189"/>
                    <a:pt x="1398" y="153"/>
                    <a:pt x="1347" y="101"/>
                  </a:cubicBezTo>
                  <a:cubicBezTo>
                    <a:pt x="1295" y="52"/>
                    <a:pt x="1182" y="0"/>
                    <a:pt x="1182" y="0"/>
                  </a:cubicBezTo>
                  <a:close/>
                </a:path>
              </a:pathLst>
            </a:custGeom>
            <a:solidFill>
              <a:srgbClr val="E271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7"/>
            <p:cNvSpPr/>
            <p:nvPr/>
          </p:nvSpPr>
          <p:spPr>
            <a:xfrm>
              <a:off x="7454844" y="2212219"/>
              <a:ext cx="628989" cy="1904440"/>
            </a:xfrm>
            <a:custGeom>
              <a:avLst/>
              <a:gdLst/>
              <a:ahLst/>
              <a:cxnLst/>
              <a:rect l="l" t="t" r="r" b="b"/>
              <a:pathLst>
                <a:path w="1764" h="5341" extrusionOk="0">
                  <a:moveTo>
                    <a:pt x="1383" y="1"/>
                  </a:moveTo>
                  <a:cubicBezTo>
                    <a:pt x="1270" y="28"/>
                    <a:pt x="622" y="40"/>
                    <a:pt x="622" y="40"/>
                  </a:cubicBezTo>
                  <a:lnTo>
                    <a:pt x="622" y="153"/>
                  </a:lnTo>
                  <a:lnTo>
                    <a:pt x="153" y="153"/>
                  </a:lnTo>
                  <a:cubicBezTo>
                    <a:pt x="141" y="192"/>
                    <a:pt x="77" y="269"/>
                    <a:pt x="77" y="269"/>
                  </a:cubicBezTo>
                  <a:cubicBezTo>
                    <a:pt x="1" y="649"/>
                    <a:pt x="77" y="2312"/>
                    <a:pt x="89" y="2565"/>
                  </a:cubicBezTo>
                  <a:cubicBezTo>
                    <a:pt x="116" y="2818"/>
                    <a:pt x="77" y="5013"/>
                    <a:pt x="77" y="5013"/>
                  </a:cubicBezTo>
                  <a:cubicBezTo>
                    <a:pt x="213" y="5205"/>
                    <a:pt x="401" y="5250"/>
                    <a:pt x="546" y="5250"/>
                  </a:cubicBezTo>
                  <a:cubicBezTo>
                    <a:pt x="670" y="5250"/>
                    <a:pt x="762" y="5217"/>
                    <a:pt x="762" y="5217"/>
                  </a:cubicBezTo>
                  <a:cubicBezTo>
                    <a:pt x="960" y="5309"/>
                    <a:pt x="1129" y="5341"/>
                    <a:pt x="1269" y="5341"/>
                  </a:cubicBezTo>
                  <a:cubicBezTo>
                    <a:pt x="1596" y="5341"/>
                    <a:pt x="1764" y="5166"/>
                    <a:pt x="1764" y="5166"/>
                  </a:cubicBezTo>
                  <a:cubicBezTo>
                    <a:pt x="1764" y="5166"/>
                    <a:pt x="1752" y="4252"/>
                    <a:pt x="1727" y="3935"/>
                  </a:cubicBezTo>
                  <a:cubicBezTo>
                    <a:pt x="1688" y="3619"/>
                    <a:pt x="1663" y="2958"/>
                    <a:pt x="1676" y="2805"/>
                  </a:cubicBezTo>
                  <a:cubicBezTo>
                    <a:pt x="1700" y="2653"/>
                    <a:pt x="1727" y="1371"/>
                    <a:pt x="1676" y="838"/>
                  </a:cubicBezTo>
                  <a:cubicBezTo>
                    <a:pt x="1639" y="320"/>
                    <a:pt x="1411" y="28"/>
                    <a:pt x="1411" y="28"/>
                  </a:cubicBezTo>
                  <a:lnTo>
                    <a:pt x="1383" y="1"/>
                  </a:lnTo>
                  <a:close/>
                </a:path>
              </a:pathLst>
            </a:custGeom>
            <a:solidFill>
              <a:srgbClr val="00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7"/>
            <p:cNvSpPr/>
            <p:nvPr/>
          </p:nvSpPr>
          <p:spPr>
            <a:xfrm>
              <a:off x="7066184" y="1737625"/>
              <a:ext cx="610448" cy="534855"/>
            </a:xfrm>
            <a:custGeom>
              <a:avLst/>
              <a:gdLst/>
              <a:ahLst/>
              <a:cxnLst/>
              <a:rect l="l" t="t" r="r" b="b"/>
              <a:pathLst>
                <a:path w="1712" h="1500" extrusionOk="0">
                  <a:moveTo>
                    <a:pt x="734" y="1"/>
                  </a:moveTo>
                  <a:cubicBezTo>
                    <a:pt x="609" y="1"/>
                    <a:pt x="153" y="37"/>
                    <a:pt x="101" y="52"/>
                  </a:cubicBezTo>
                  <a:cubicBezTo>
                    <a:pt x="37" y="52"/>
                    <a:pt x="0" y="113"/>
                    <a:pt x="12" y="266"/>
                  </a:cubicBezTo>
                  <a:cubicBezTo>
                    <a:pt x="12" y="418"/>
                    <a:pt x="140" y="1207"/>
                    <a:pt x="153" y="1307"/>
                  </a:cubicBezTo>
                  <a:cubicBezTo>
                    <a:pt x="165" y="1395"/>
                    <a:pt x="241" y="1499"/>
                    <a:pt x="445" y="1499"/>
                  </a:cubicBezTo>
                  <a:cubicBezTo>
                    <a:pt x="634" y="1499"/>
                    <a:pt x="1712" y="1484"/>
                    <a:pt x="1712" y="1484"/>
                  </a:cubicBezTo>
                  <a:lnTo>
                    <a:pt x="1712" y="1371"/>
                  </a:lnTo>
                  <a:lnTo>
                    <a:pt x="874" y="1359"/>
                  </a:lnTo>
                  <a:cubicBezTo>
                    <a:pt x="874" y="1359"/>
                    <a:pt x="850" y="330"/>
                    <a:pt x="850" y="241"/>
                  </a:cubicBezTo>
                  <a:cubicBezTo>
                    <a:pt x="838" y="141"/>
                    <a:pt x="862" y="13"/>
                    <a:pt x="734" y="1"/>
                  </a:cubicBezTo>
                  <a:close/>
                </a:path>
              </a:pathLst>
            </a:custGeom>
            <a:solidFill>
              <a:srgbClr val="2A5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7"/>
            <p:cNvSpPr/>
            <p:nvPr/>
          </p:nvSpPr>
          <p:spPr>
            <a:xfrm>
              <a:off x="7164954" y="1913770"/>
              <a:ext cx="87003" cy="148333"/>
            </a:xfrm>
            <a:custGeom>
              <a:avLst/>
              <a:gdLst/>
              <a:ahLst/>
              <a:cxnLst/>
              <a:rect l="l" t="t" r="r" b="b"/>
              <a:pathLst>
                <a:path w="244" h="416" extrusionOk="0">
                  <a:moveTo>
                    <a:pt x="140" y="0"/>
                  </a:moveTo>
                  <a:cubicBezTo>
                    <a:pt x="128" y="0"/>
                    <a:pt x="116" y="15"/>
                    <a:pt x="92" y="15"/>
                  </a:cubicBezTo>
                  <a:lnTo>
                    <a:pt x="52" y="52"/>
                  </a:lnTo>
                  <a:cubicBezTo>
                    <a:pt x="28" y="76"/>
                    <a:pt x="16" y="116"/>
                    <a:pt x="16" y="140"/>
                  </a:cubicBezTo>
                  <a:cubicBezTo>
                    <a:pt x="0" y="192"/>
                    <a:pt x="16" y="244"/>
                    <a:pt x="28" y="280"/>
                  </a:cubicBezTo>
                  <a:cubicBezTo>
                    <a:pt x="40" y="320"/>
                    <a:pt x="40" y="356"/>
                    <a:pt x="64" y="381"/>
                  </a:cubicBezTo>
                  <a:cubicBezTo>
                    <a:pt x="82" y="406"/>
                    <a:pt x="103" y="415"/>
                    <a:pt x="127" y="415"/>
                  </a:cubicBezTo>
                  <a:cubicBezTo>
                    <a:pt x="140" y="415"/>
                    <a:pt x="154" y="412"/>
                    <a:pt x="168" y="408"/>
                  </a:cubicBezTo>
                  <a:cubicBezTo>
                    <a:pt x="204" y="396"/>
                    <a:pt x="217" y="369"/>
                    <a:pt x="229" y="332"/>
                  </a:cubicBezTo>
                  <a:cubicBezTo>
                    <a:pt x="244" y="292"/>
                    <a:pt x="244" y="244"/>
                    <a:pt x="244" y="204"/>
                  </a:cubicBezTo>
                  <a:cubicBezTo>
                    <a:pt x="244" y="180"/>
                    <a:pt x="244" y="152"/>
                    <a:pt x="229" y="140"/>
                  </a:cubicBezTo>
                  <a:lnTo>
                    <a:pt x="229" y="76"/>
                  </a:lnTo>
                  <a:cubicBezTo>
                    <a:pt x="217" y="64"/>
                    <a:pt x="204" y="40"/>
                    <a:pt x="192" y="27"/>
                  </a:cubicBezTo>
                  <a:cubicBezTo>
                    <a:pt x="180" y="27"/>
                    <a:pt x="168" y="15"/>
                    <a:pt x="153" y="15"/>
                  </a:cubicBezTo>
                  <a:cubicBezTo>
                    <a:pt x="153" y="0"/>
                    <a:pt x="153" y="0"/>
                    <a:pt x="140" y="0"/>
                  </a:cubicBezTo>
                  <a:close/>
                </a:path>
              </a:pathLst>
            </a:custGeom>
            <a:solidFill>
              <a:srgbClr val="A0E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7"/>
            <p:cNvSpPr/>
            <p:nvPr/>
          </p:nvSpPr>
          <p:spPr>
            <a:xfrm>
              <a:off x="7663438" y="1501932"/>
              <a:ext cx="248886" cy="353361"/>
            </a:xfrm>
            <a:custGeom>
              <a:avLst/>
              <a:gdLst/>
              <a:ahLst/>
              <a:cxnLst/>
              <a:rect l="l" t="t" r="r" b="b"/>
              <a:pathLst>
                <a:path w="698" h="991" extrusionOk="0">
                  <a:moveTo>
                    <a:pt x="494" y="1"/>
                  </a:moveTo>
                  <a:cubicBezTo>
                    <a:pt x="469" y="40"/>
                    <a:pt x="430" y="53"/>
                    <a:pt x="393" y="65"/>
                  </a:cubicBezTo>
                  <a:cubicBezTo>
                    <a:pt x="382" y="68"/>
                    <a:pt x="370" y="70"/>
                    <a:pt x="359" y="70"/>
                  </a:cubicBezTo>
                  <a:cubicBezTo>
                    <a:pt x="333" y="70"/>
                    <a:pt x="310" y="61"/>
                    <a:pt x="293" y="53"/>
                  </a:cubicBezTo>
                  <a:cubicBezTo>
                    <a:pt x="277" y="40"/>
                    <a:pt x="253" y="28"/>
                    <a:pt x="253" y="13"/>
                  </a:cubicBezTo>
                  <a:cubicBezTo>
                    <a:pt x="250" y="10"/>
                    <a:pt x="246" y="8"/>
                    <a:pt x="243" y="8"/>
                  </a:cubicBezTo>
                  <a:cubicBezTo>
                    <a:pt x="235" y="8"/>
                    <a:pt x="229" y="17"/>
                    <a:pt x="229" y="28"/>
                  </a:cubicBezTo>
                  <a:cubicBezTo>
                    <a:pt x="241" y="53"/>
                    <a:pt x="277" y="65"/>
                    <a:pt x="305" y="77"/>
                  </a:cubicBezTo>
                  <a:cubicBezTo>
                    <a:pt x="253" y="141"/>
                    <a:pt x="189" y="205"/>
                    <a:pt x="153" y="281"/>
                  </a:cubicBezTo>
                  <a:lnTo>
                    <a:pt x="113" y="318"/>
                  </a:lnTo>
                  <a:cubicBezTo>
                    <a:pt x="76" y="281"/>
                    <a:pt x="49" y="229"/>
                    <a:pt x="37" y="180"/>
                  </a:cubicBezTo>
                  <a:cubicBezTo>
                    <a:pt x="25" y="165"/>
                    <a:pt x="25" y="153"/>
                    <a:pt x="25" y="129"/>
                  </a:cubicBezTo>
                  <a:cubicBezTo>
                    <a:pt x="25" y="123"/>
                    <a:pt x="19" y="120"/>
                    <a:pt x="12" y="120"/>
                  </a:cubicBezTo>
                  <a:cubicBezTo>
                    <a:pt x="6" y="120"/>
                    <a:pt x="0" y="123"/>
                    <a:pt x="0" y="129"/>
                  </a:cubicBezTo>
                  <a:cubicBezTo>
                    <a:pt x="0" y="193"/>
                    <a:pt x="25" y="257"/>
                    <a:pt x="76" y="305"/>
                  </a:cubicBezTo>
                  <a:cubicBezTo>
                    <a:pt x="76" y="318"/>
                    <a:pt x="89" y="333"/>
                    <a:pt x="101" y="345"/>
                  </a:cubicBezTo>
                  <a:cubicBezTo>
                    <a:pt x="101" y="351"/>
                    <a:pt x="107" y="354"/>
                    <a:pt x="113" y="354"/>
                  </a:cubicBezTo>
                  <a:cubicBezTo>
                    <a:pt x="119" y="354"/>
                    <a:pt x="125" y="351"/>
                    <a:pt x="125" y="345"/>
                  </a:cubicBezTo>
                  <a:cubicBezTo>
                    <a:pt x="177" y="281"/>
                    <a:pt x="229" y="205"/>
                    <a:pt x="277" y="141"/>
                  </a:cubicBezTo>
                  <a:lnTo>
                    <a:pt x="293" y="141"/>
                  </a:lnTo>
                  <a:cubicBezTo>
                    <a:pt x="265" y="241"/>
                    <a:pt x="241" y="345"/>
                    <a:pt x="216" y="458"/>
                  </a:cubicBezTo>
                  <a:cubicBezTo>
                    <a:pt x="201" y="573"/>
                    <a:pt x="177" y="674"/>
                    <a:pt x="165" y="790"/>
                  </a:cubicBezTo>
                  <a:cubicBezTo>
                    <a:pt x="153" y="850"/>
                    <a:pt x="140" y="914"/>
                    <a:pt x="140" y="978"/>
                  </a:cubicBezTo>
                  <a:cubicBezTo>
                    <a:pt x="140" y="991"/>
                    <a:pt x="140" y="991"/>
                    <a:pt x="153" y="991"/>
                  </a:cubicBezTo>
                  <a:lnTo>
                    <a:pt x="165" y="978"/>
                  </a:lnTo>
                  <a:cubicBezTo>
                    <a:pt x="177" y="866"/>
                    <a:pt x="189" y="762"/>
                    <a:pt x="201" y="649"/>
                  </a:cubicBezTo>
                  <a:cubicBezTo>
                    <a:pt x="229" y="534"/>
                    <a:pt x="253" y="433"/>
                    <a:pt x="265" y="318"/>
                  </a:cubicBezTo>
                  <a:cubicBezTo>
                    <a:pt x="277" y="257"/>
                    <a:pt x="293" y="193"/>
                    <a:pt x="305" y="129"/>
                  </a:cubicBezTo>
                  <a:lnTo>
                    <a:pt x="317" y="129"/>
                  </a:lnTo>
                  <a:lnTo>
                    <a:pt x="381" y="318"/>
                  </a:lnTo>
                  <a:cubicBezTo>
                    <a:pt x="393" y="333"/>
                    <a:pt x="393" y="357"/>
                    <a:pt x="405" y="381"/>
                  </a:cubicBezTo>
                  <a:cubicBezTo>
                    <a:pt x="405" y="381"/>
                    <a:pt x="405" y="387"/>
                    <a:pt x="409" y="387"/>
                  </a:cubicBezTo>
                  <a:cubicBezTo>
                    <a:pt x="411" y="387"/>
                    <a:pt x="413" y="386"/>
                    <a:pt x="417" y="381"/>
                  </a:cubicBezTo>
                  <a:cubicBezTo>
                    <a:pt x="521" y="369"/>
                    <a:pt x="609" y="293"/>
                    <a:pt x="658" y="205"/>
                  </a:cubicBezTo>
                  <a:cubicBezTo>
                    <a:pt x="673" y="165"/>
                    <a:pt x="685" y="141"/>
                    <a:pt x="685" y="117"/>
                  </a:cubicBezTo>
                  <a:cubicBezTo>
                    <a:pt x="698" y="104"/>
                    <a:pt x="685" y="104"/>
                    <a:pt x="685" y="104"/>
                  </a:cubicBezTo>
                  <a:lnTo>
                    <a:pt x="673" y="104"/>
                  </a:lnTo>
                  <a:cubicBezTo>
                    <a:pt x="646" y="205"/>
                    <a:pt x="582" y="293"/>
                    <a:pt x="494" y="345"/>
                  </a:cubicBezTo>
                  <a:cubicBezTo>
                    <a:pt x="469" y="357"/>
                    <a:pt x="445" y="357"/>
                    <a:pt x="417" y="369"/>
                  </a:cubicBezTo>
                  <a:cubicBezTo>
                    <a:pt x="393" y="293"/>
                    <a:pt x="369" y="217"/>
                    <a:pt x="341" y="141"/>
                  </a:cubicBezTo>
                  <a:cubicBezTo>
                    <a:pt x="341" y="129"/>
                    <a:pt x="329" y="104"/>
                    <a:pt x="329" y="89"/>
                  </a:cubicBezTo>
                  <a:lnTo>
                    <a:pt x="329" y="89"/>
                  </a:lnTo>
                  <a:cubicBezTo>
                    <a:pt x="340" y="93"/>
                    <a:pt x="352" y="95"/>
                    <a:pt x="363" y="95"/>
                  </a:cubicBezTo>
                  <a:cubicBezTo>
                    <a:pt x="394" y="95"/>
                    <a:pt x="425" y="82"/>
                    <a:pt x="445" y="65"/>
                  </a:cubicBezTo>
                  <a:cubicBezTo>
                    <a:pt x="469" y="53"/>
                    <a:pt x="494" y="40"/>
                    <a:pt x="506" y="28"/>
                  </a:cubicBezTo>
                  <a:cubicBezTo>
                    <a:pt x="521" y="13"/>
                    <a:pt x="506" y="1"/>
                    <a:pt x="494" y="1"/>
                  </a:cubicBezTo>
                  <a:close/>
                </a:path>
              </a:pathLst>
            </a:custGeom>
            <a:solidFill>
              <a:srgbClr val="00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7"/>
            <p:cNvSpPr/>
            <p:nvPr/>
          </p:nvSpPr>
          <p:spPr>
            <a:xfrm>
              <a:off x="7663438" y="1501932"/>
              <a:ext cx="248886" cy="353361"/>
            </a:xfrm>
            <a:custGeom>
              <a:avLst/>
              <a:gdLst/>
              <a:ahLst/>
              <a:cxnLst/>
              <a:rect l="l" t="t" r="r" b="b"/>
              <a:pathLst>
                <a:path w="698" h="991" extrusionOk="0">
                  <a:moveTo>
                    <a:pt x="241" y="1"/>
                  </a:moveTo>
                  <a:cubicBezTo>
                    <a:pt x="229" y="1"/>
                    <a:pt x="216" y="1"/>
                    <a:pt x="216" y="13"/>
                  </a:cubicBezTo>
                  <a:lnTo>
                    <a:pt x="229" y="28"/>
                  </a:lnTo>
                  <a:cubicBezTo>
                    <a:pt x="240" y="51"/>
                    <a:pt x="261" y="73"/>
                    <a:pt x="296" y="86"/>
                  </a:cubicBezTo>
                  <a:lnTo>
                    <a:pt x="296" y="86"/>
                  </a:lnTo>
                  <a:cubicBezTo>
                    <a:pt x="236" y="147"/>
                    <a:pt x="187" y="208"/>
                    <a:pt x="140" y="269"/>
                  </a:cubicBezTo>
                  <a:cubicBezTo>
                    <a:pt x="127" y="289"/>
                    <a:pt x="125" y="301"/>
                    <a:pt x="118" y="312"/>
                  </a:cubicBezTo>
                  <a:lnTo>
                    <a:pt x="118" y="312"/>
                  </a:lnTo>
                  <a:cubicBezTo>
                    <a:pt x="74" y="276"/>
                    <a:pt x="48" y="227"/>
                    <a:pt x="37" y="180"/>
                  </a:cubicBezTo>
                  <a:cubicBezTo>
                    <a:pt x="37" y="165"/>
                    <a:pt x="37" y="141"/>
                    <a:pt x="25" y="129"/>
                  </a:cubicBezTo>
                  <a:cubicBezTo>
                    <a:pt x="25" y="117"/>
                    <a:pt x="25" y="117"/>
                    <a:pt x="12" y="117"/>
                  </a:cubicBezTo>
                  <a:lnTo>
                    <a:pt x="0" y="117"/>
                  </a:lnTo>
                  <a:lnTo>
                    <a:pt x="0" y="129"/>
                  </a:lnTo>
                  <a:cubicBezTo>
                    <a:pt x="0" y="193"/>
                    <a:pt x="25" y="257"/>
                    <a:pt x="64" y="305"/>
                  </a:cubicBezTo>
                  <a:cubicBezTo>
                    <a:pt x="76" y="318"/>
                    <a:pt x="89" y="333"/>
                    <a:pt x="101" y="345"/>
                  </a:cubicBezTo>
                  <a:cubicBezTo>
                    <a:pt x="101" y="357"/>
                    <a:pt x="113" y="357"/>
                    <a:pt x="113" y="357"/>
                  </a:cubicBezTo>
                  <a:cubicBezTo>
                    <a:pt x="125" y="357"/>
                    <a:pt x="125" y="357"/>
                    <a:pt x="125" y="345"/>
                  </a:cubicBezTo>
                  <a:lnTo>
                    <a:pt x="113" y="345"/>
                  </a:lnTo>
                  <a:lnTo>
                    <a:pt x="113" y="333"/>
                  </a:lnTo>
                  <a:cubicBezTo>
                    <a:pt x="101" y="333"/>
                    <a:pt x="89" y="318"/>
                    <a:pt x="76" y="305"/>
                  </a:cubicBezTo>
                  <a:cubicBezTo>
                    <a:pt x="37" y="257"/>
                    <a:pt x="12" y="193"/>
                    <a:pt x="12" y="129"/>
                  </a:cubicBezTo>
                  <a:lnTo>
                    <a:pt x="12" y="129"/>
                  </a:lnTo>
                  <a:cubicBezTo>
                    <a:pt x="25" y="153"/>
                    <a:pt x="25" y="165"/>
                    <a:pt x="25" y="180"/>
                  </a:cubicBezTo>
                  <a:cubicBezTo>
                    <a:pt x="37" y="241"/>
                    <a:pt x="76" y="293"/>
                    <a:pt x="113" y="333"/>
                  </a:cubicBezTo>
                  <a:lnTo>
                    <a:pt x="125" y="333"/>
                  </a:lnTo>
                  <a:cubicBezTo>
                    <a:pt x="125" y="305"/>
                    <a:pt x="140" y="293"/>
                    <a:pt x="153" y="281"/>
                  </a:cubicBezTo>
                  <a:cubicBezTo>
                    <a:pt x="201" y="217"/>
                    <a:pt x="253" y="153"/>
                    <a:pt x="305" y="89"/>
                  </a:cubicBezTo>
                  <a:lnTo>
                    <a:pt x="317" y="77"/>
                  </a:lnTo>
                  <a:lnTo>
                    <a:pt x="305" y="77"/>
                  </a:lnTo>
                  <a:cubicBezTo>
                    <a:pt x="277" y="65"/>
                    <a:pt x="253" y="40"/>
                    <a:pt x="241" y="13"/>
                  </a:cubicBezTo>
                  <a:lnTo>
                    <a:pt x="241" y="13"/>
                  </a:lnTo>
                  <a:cubicBezTo>
                    <a:pt x="253" y="28"/>
                    <a:pt x="265" y="53"/>
                    <a:pt x="293" y="53"/>
                  </a:cubicBezTo>
                  <a:cubicBezTo>
                    <a:pt x="305" y="65"/>
                    <a:pt x="329" y="77"/>
                    <a:pt x="354" y="77"/>
                  </a:cubicBezTo>
                  <a:lnTo>
                    <a:pt x="393" y="77"/>
                  </a:lnTo>
                  <a:cubicBezTo>
                    <a:pt x="430" y="65"/>
                    <a:pt x="469" y="40"/>
                    <a:pt x="494" y="13"/>
                  </a:cubicBezTo>
                  <a:lnTo>
                    <a:pt x="506" y="13"/>
                  </a:lnTo>
                  <a:cubicBezTo>
                    <a:pt x="481" y="40"/>
                    <a:pt x="469" y="53"/>
                    <a:pt x="445" y="65"/>
                  </a:cubicBezTo>
                  <a:cubicBezTo>
                    <a:pt x="417" y="77"/>
                    <a:pt x="393" y="89"/>
                    <a:pt x="354" y="89"/>
                  </a:cubicBezTo>
                  <a:cubicBezTo>
                    <a:pt x="354" y="89"/>
                    <a:pt x="341" y="89"/>
                    <a:pt x="329" y="77"/>
                  </a:cubicBezTo>
                  <a:lnTo>
                    <a:pt x="317" y="77"/>
                  </a:lnTo>
                  <a:lnTo>
                    <a:pt x="317" y="89"/>
                  </a:lnTo>
                  <a:cubicBezTo>
                    <a:pt x="329" y="117"/>
                    <a:pt x="329" y="129"/>
                    <a:pt x="341" y="153"/>
                  </a:cubicBezTo>
                  <a:cubicBezTo>
                    <a:pt x="369" y="217"/>
                    <a:pt x="393" y="293"/>
                    <a:pt x="417" y="369"/>
                  </a:cubicBezTo>
                  <a:cubicBezTo>
                    <a:pt x="445" y="369"/>
                    <a:pt x="469" y="357"/>
                    <a:pt x="494" y="345"/>
                  </a:cubicBezTo>
                  <a:cubicBezTo>
                    <a:pt x="582" y="305"/>
                    <a:pt x="658" y="217"/>
                    <a:pt x="673" y="117"/>
                  </a:cubicBezTo>
                  <a:lnTo>
                    <a:pt x="685" y="104"/>
                  </a:lnTo>
                  <a:lnTo>
                    <a:pt x="685" y="117"/>
                  </a:lnTo>
                  <a:cubicBezTo>
                    <a:pt x="685" y="141"/>
                    <a:pt x="673" y="165"/>
                    <a:pt x="658" y="193"/>
                  </a:cubicBezTo>
                  <a:cubicBezTo>
                    <a:pt x="609" y="293"/>
                    <a:pt x="521" y="357"/>
                    <a:pt x="417" y="381"/>
                  </a:cubicBezTo>
                  <a:lnTo>
                    <a:pt x="405" y="381"/>
                  </a:lnTo>
                  <a:cubicBezTo>
                    <a:pt x="405" y="357"/>
                    <a:pt x="393" y="333"/>
                    <a:pt x="381" y="318"/>
                  </a:cubicBezTo>
                  <a:lnTo>
                    <a:pt x="317" y="104"/>
                  </a:lnTo>
                  <a:lnTo>
                    <a:pt x="305" y="129"/>
                  </a:lnTo>
                  <a:cubicBezTo>
                    <a:pt x="293" y="193"/>
                    <a:pt x="277" y="257"/>
                    <a:pt x="265" y="318"/>
                  </a:cubicBezTo>
                  <a:cubicBezTo>
                    <a:pt x="241" y="421"/>
                    <a:pt x="216" y="534"/>
                    <a:pt x="201" y="649"/>
                  </a:cubicBezTo>
                  <a:cubicBezTo>
                    <a:pt x="177" y="762"/>
                    <a:pt x="165" y="866"/>
                    <a:pt x="153" y="978"/>
                  </a:cubicBezTo>
                  <a:lnTo>
                    <a:pt x="140" y="978"/>
                  </a:lnTo>
                  <a:cubicBezTo>
                    <a:pt x="153" y="914"/>
                    <a:pt x="165" y="850"/>
                    <a:pt x="165" y="790"/>
                  </a:cubicBezTo>
                  <a:cubicBezTo>
                    <a:pt x="189" y="674"/>
                    <a:pt x="201" y="573"/>
                    <a:pt x="229" y="458"/>
                  </a:cubicBezTo>
                  <a:cubicBezTo>
                    <a:pt x="241" y="357"/>
                    <a:pt x="265" y="241"/>
                    <a:pt x="293" y="141"/>
                  </a:cubicBezTo>
                  <a:lnTo>
                    <a:pt x="293" y="117"/>
                  </a:lnTo>
                  <a:lnTo>
                    <a:pt x="278" y="129"/>
                  </a:lnTo>
                  <a:lnTo>
                    <a:pt x="278" y="129"/>
                  </a:lnTo>
                  <a:lnTo>
                    <a:pt x="277" y="129"/>
                  </a:lnTo>
                  <a:cubicBezTo>
                    <a:pt x="277" y="129"/>
                    <a:pt x="277" y="130"/>
                    <a:pt x="277" y="130"/>
                  </a:cubicBezTo>
                  <a:lnTo>
                    <a:pt x="277" y="130"/>
                  </a:lnTo>
                  <a:lnTo>
                    <a:pt x="265" y="141"/>
                  </a:lnTo>
                  <a:cubicBezTo>
                    <a:pt x="216" y="205"/>
                    <a:pt x="165" y="269"/>
                    <a:pt x="125" y="345"/>
                  </a:cubicBezTo>
                  <a:cubicBezTo>
                    <a:pt x="174" y="284"/>
                    <a:pt x="223" y="223"/>
                    <a:pt x="270" y="163"/>
                  </a:cubicBezTo>
                  <a:lnTo>
                    <a:pt x="270" y="163"/>
                  </a:lnTo>
                  <a:cubicBezTo>
                    <a:pt x="248" y="263"/>
                    <a:pt x="227" y="356"/>
                    <a:pt x="216" y="458"/>
                  </a:cubicBezTo>
                  <a:cubicBezTo>
                    <a:pt x="189" y="573"/>
                    <a:pt x="177" y="674"/>
                    <a:pt x="153" y="790"/>
                  </a:cubicBezTo>
                  <a:cubicBezTo>
                    <a:pt x="153" y="850"/>
                    <a:pt x="140" y="914"/>
                    <a:pt x="125" y="978"/>
                  </a:cubicBezTo>
                  <a:cubicBezTo>
                    <a:pt x="125" y="991"/>
                    <a:pt x="140" y="991"/>
                    <a:pt x="153" y="991"/>
                  </a:cubicBezTo>
                  <a:cubicBezTo>
                    <a:pt x="153" y="991"/>
                    <a:pt x="165" y="991"/>
                    <a:pt x="165" y="978"/>
                  </a:cubicBezTo>
                  <a:cubicBezTo>
                    <a:pt x="177" y="866"/>
                    <a:pt x="189" y="762"/>
                    <a:pt x="216" y="649"/>
                  </a:cubicBezTo>
                  <a:cubicBezTo>
                    <a:pt x="229" y="534"/>
                    <a:pt x="253" y="433"/>
                    <a:pt x="277" y="318"/>
                  </a:cubicBezTo>
                  <a:cubicBezTo>
                    <a:pt x="291" y="262"/>
                    <a:pt x="303" y="204"/>
                    <a:pt x="314" y="155"/>
                  </a:cubicBezTo>
                  <a:lnTo>
                    <a:pt x="314" y="155"/>
                  </a:lnTo>
                  <a:lnTo>
                    <a:pt x="369" y="318"/>
                  </a:lnTo>
                  <a:cubicBezTo>
                    <a:pt x="381" y="345"/>
                    <a:pt x="393" y="357"/>
                    <a:pt x="393" y="381"/>
                  </a:cubicBezTo>
                  <a:cubicBezTo>
                    <a:pt x="393" y="394"/>
                    <a:pt x="405" y="394"/>
                    <a:pt x="405" y="394"/>
                  </a:cubicBezTo>
                  <a:lnTo>
                    <a:pt x="417" y="394"/>
                  </a:lnTo>
                  <a:cubicBezTo>
                    <a:pt x="521" y="369"/>
                    <a:pt x="622" y="293"/>
                    <a:pt x="673" y="205"/>
                  </a:cubicBezTo>
                  <a:cubicBezTo>
                    <a:pt x="685" y="180"/>
                    <a:pt x="685" y="141"/>
                    <a:pt x="698" y="117"/>
                  </a:cubicBezTo>
                  <a:cubicBezTo>
                    <a:pt x="698" y="104"/>
                    <a:pt x="698" y="104"/>
                    <a:pt x="685" y="89"/>
                  </a:cubicBezTo>
                  <a:cubicBezTo>
                    <a:pt x="673" y="89"/>
                    <a:pt x="658" y="104"/>
                    <a:pt x="658" y="104"/>
                  </a:cubicBezTo>
                  <a:cubicBezTo>
                    <a:pt x="646" y="205"/>
                    <a:pt x="570" y="293"/>
                    <a:pt x="481" y="333"/>
                  </a:cubicBezTo>
                  <a:cubicBezTo>
                    <a:pt x="471" y="343"/>
                    <a:pt x="452" y="354"/>
                    <a:pt x="429" y="356"/>
                  </a:cubicBezTo>
                  <a:lnTo>
                    <a:pt x="429" y="356"/>
                  </a:lnTo>
                  <a:cubicBezTo>
                    <a:pt x="405" y="293"/>
                    <a:pt x="381" y="217"/>
                    <a:pt x="354" y="141"/>
                  </a:cubicBezTo>
                  <a:cubicBezTo>
                    <a:pt x="341" y="129"/>
                    <a:pt x="341" y="104"/>
                    <a:pt x="329" y="89"/>
                  </a:cubicBezTo>
                  <a:lnTo>
                    <a:pt x="329" y="89"/>
                  </a:lnTo>
                  <a:cubicBezTo>
                    <a:pt x="341" y="104"/>
                    <a:pt x="341" y="104"/>
                    <a:pt x="354" y="104"/>
                  </a:cubicBezTo>
                  <a:cubicBezTo>
                    <a:pt x="393" y="104"/>
                    <a:pt x="417" y="89"/>
                    <a:pt x="457" y="77"/>
                  </a:cubicBezTo>
                  <a:cubicBezTo>
                    <a:pt x="481" y="65"/>
                    <a:pt x="494" y="40"/>
                    <a:pt x="521" y="28"/>
                  </a:cubicBezTo>
                  <a:lnTo>
                    <a:pt x="521" y="13"/>
                  </a:lnTo>
                  <a:cubicBezTo>
                    <a:pt x="521" y="1"/>
                    <a:pt x="506" y="1"/>
                    <a:pt x="494" y="1"/>
                  </a:cubicBezTo>
                  <a:cubicBezTo>
                    <a:pt x="457" y="28"/>
                    <a:pt x="430" y="53"/>
                    <a:pt x="393" y="65"/>
                  </a:cubicBezTo>
                  <a:lnTo>
                    <a:pt x="354" y="65"/>
                  </a:lnTo>
                  <a:cubicBezTo>
                    <a:pt x="341" y="65"/>
                    <a:pt x="317" y="53"/>
                    <a:pt x="293" y="40"/>
                  </a:cubicBezTo>
                  <a:cubicBezTo>
                    <a:pt x="277" y="40"/>
                    <a:pt x="265" y="28"/>
                    <a:pt x="253" y="1"/>
                  </a:cubicBezTo>
                  <a:close/>
                </a:path>
              </a:pathLst>
            </a:custGeom>
            <a:solidFill>
              <a:srgbClr val="00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7"/>
            <p:cNvSpPr/>
            <p:nvPr/>
          </p:nvSpPr>
          <p:spPr>
            <a:xfrm>
              <a:off x="7183495" y="1707316"/>
              <a:ext cx="887503" cy="2368695"/>
            </a:xfrm>
            <a:custGeom>
              <a:avLst/>
              <a:gdLst/>
              <a:ahLst/>
              <a:cxnLst/>
              <a:rect l="l" t="t" r="r" b="b"/>
              <a:pathLst>
                <a:path w="2489" h="6643" extrusionOk="0">
                  <a:moveTo>
                    <a:pt x="1218" y="975"/>
                  </a:moveTo>
                  <a:cubicBezTo>
                    <a:pt x="1243" y="1100"/>
                    <a:pt x="1258" y="1228"/>
                    <a:pt x="1282" y="1340"/>
                  </a:cubicBezTo>
                  <a:cubicBezTo>
                    <a:pt x="1282" y="1380"/>
                    <a:pt x="1294" y="1417"/>
                    <a:pt x="1294" y="1444"/>
                  </a:cubicBezTo>
                  <a:lnTo>
                    <a:pt x="1118" y="1444"/>
                  </a:lnTo>
                  <a:lnTo>
                    <a:pt x="1118" y="1432"/>
                  </a:lnTo>
                  <a:cubicBezTo>
                    <a:pt x="1090" y="1328"/>
                    <a:pt x="1066" y="1216"/>
                    <a:pt x="1042" y="1112"/>
                  </a:cubicBezTo>
                  <a:lnTo>
                    <a:pt x="1030" y="1024"/>
                  </a:lnTo>
                  <a:cubicBezTo>
                    <a:pt x="1090" y="1011"/>
                    <a:pt x="1154" y="999"/>
                    <a:pt x="1218" y="975"/>
                  </a:cubicBezTo>
                  <a:close/>
                  <a:moveTo>
                    <a:pt x="1358" y="1584"/>
                  </a:moveTo>
                  <a:cubicBezTo>
                    <a:pt x="1358" y="1672"/>
                    <a:pt x="1358" y="1761"/>
                    <a:pt x="1346" y="1861"/>
                  </a:cubicBezTo>
                  <a:lnTo>
                    <a:pt x="1346" y="2001"/>
                  </a:lnTo>
                  <a:cubicBezTo>
                    <a:pt x="1346" y="2041"/>
                    <a:pt x="1346" y="2077"/>
                    <a:pt x="1358" y="2129"/>
                  </a:cubicBezTo>
                  <a:cubicBezTo>
                    <a:pt x="1358" y="2166"/>
                    <a:pt x="1358" y="2217"/>
                    <a:pt x="1383" y="2254"/>
                  </a:cubicBezTo>
                  <a:cubicBezTo>
                    <a:pt x="1346" y="2254"/>
                    <a:pt x="1307" y="2254"/>
                    <a:pt x="1270" y="2242"/>
                  </a:cubicBezTo>
                  <a:cubicBezTo>
                    <a:pt x="1258" y="2217"/>
                    <a:pt x="1258" y="2178"/>
                    <a:pt x="1258" y="2141"/>
                  </a:cubicBezTo>
                  <a:cubicBezTo>
                    <a:pt x="1243" y="2090"/>
                    <a:pt x="1258" y="2053"/>
                    <a:pt x="1258" y="2013"/>
                  </a:cubicBezTo>
                  <a:lnTo>
                    <a:pt x="1258" y="1736"/>
                  </a:lnTo>
                  <a:lnTo>
                    <a:pt x="1258" y="1584"/>
                  </a:lnTo>
                  <a:close/>
                  <a:moveTo>
                    <a:pt x="1968" y="0"/>
                  </a:moveTo>
                  <a:cubicBezTo>
                    <a:pt x="1961" y="0"/>
                    <a:pt x="1955" y="3"/>
                    <a:pt x="1955" y="10"/>
                  </a:cubicBezTo>
                  <a:cubicBezTo>
                    <a:pt x="1980" y="110"/>
                    <a:pt x="2019" y="214"/>
                    <a:pt x="2044" y="302"/>
                  </a:cubicBezTo>
                  <a:cubicBezTo>
                    <a:pt x="2068" y="402"/>
                    <a:pt x="2095" y="491"/>
                    <a:pt x="2120" y="594"/>
                  </a:cubicBezTo>
                  <a:cubicBezTo>
                    <a:pt x="2132" y="643"/>
                    <a:pt x="2144" y="707"/>
                    <a:pt x="2156" y="759"/>
                  </a:cubicBezTo>
                  <a:cubicBezTo>
                    <a:pt x="2068" y="771"/>
                    <a:pt x="1980" y="783"/>
                    <a:pt x="1904" y="807"/>
                  </a:cubicBezTo>
                  <a:cubicBezTo>
                    <a:pt x="1803" y="823"/>
                    <a:pt x="1715" y="847"/>
                    <a:pt x="1611" y="859"/>
                  </a:cubicBezTo>
                  <a:cubicBezTo>
                    <a:pt x="1523" y="884"/>
                    <a:pt x="1422" y="911"/>
                    <a:pt x="1334" y="923"/>
                  </a:cubicBezTo>
                  <a:cubicBezTo>
                    <a:pt x="1231" y="948"/>
                    <a:pt x="1142" y="975"/>
                    <a:pt x="1054" y="999"/>
                  </a:cubicBezTo>
                  <a:cubicBezTo>
                    <a:pt x="1042" y="999"/>
                    <a:pt x="1030" y="999"/>
                    <a:pt x="1014" y="1011"/>
                  </a:cubicBezTo>
                  <a:lnTo>
                    <a:pt x="1002" y="1011"/>
                  </a:lnTo>
                  <a:lnTo>
                    <a:pt x="1002" y="1024"/>
                  </a:lnTo>
                  <a:cubicBezTo>
                    <a:pt x="978" y="1024"/>
                    <a:pt x="966" y="1036"/>
                    <a:pt x="938" y="1051"/>
                  </a:cubicBezTo>
                  <a:lnTo>
                    <a:pt x="926" y="1036"/>
                  </a:lnTo>
                  <a:cubicBezTo>
                    <a:pt x="966" y="911"/>
                    <a:pt x="990" y="795"/>
                    <a:pt x="1030" y="670"/>
                  </a:cubicBezTo>
                  <a:cubicBezTo>
                    <a:pt x="1066" y="542"/>
                    <a:pt x="1118" y="427"/>
                    <a:pt x="1154" y="302"/>
                  </a:cubicBezTo>
                  <a:cubicBezTo>
                    <a:pt x="1182" y="238"/>
                    <a:pt x="1206" y="174"/>
                    <a:pt x="1243" y="110"/>
                  </a:cubicBezTo>
                  <a:cubicBezTo>
                    <a:pt x="1243" y="98"/>
                    <a:pt x="1243" y="98"/>
                    <a:pt x="1231" y="98"/>
                  </a:cubicBezTo>
                  <a:cubicBezTo>
                    <a:pt x="1231" y="92"/>
                    <a:pt x="1227" y="89"/>
                    <a:pt x="1224" y="89"/>
                  </a:cubicBezTo>
                  <a:cubicBezTo>
                    <a:pt x="1221" y="89"/>
                    <a:pt x="1218" y="92"/>
                    <a:pt x="1218" y="98"/>
                  </a:cubicBezTo>
                  <a:cubicBezTo>
                    <a:pt x="1167" y="214"/>
                    <a:pt x="1118" y="338"/>
                    <a:pt x="1078" y="454"/>
                  </a:cubicBezTo>
                  <a:cubicBezTo>
                    <a:pt x="1042" y="579"/>
                    <a:pt x="1002" y="695"/>
                    <a:pt x="966" y="823"/>
                  </a:cubicBezTo>
                  <a:cubicBezTo>
                    <a:pt x="938" y="899"/>
                    <a:pt x="926" y="960"/>
                    <a:pt x="914" y="1036"/>
                  </a:cubicBezTo>
                  <a:lnTo>
                    <a:pt x="914" y="1051"/>
                  </a:lnTo>
                  <a:lnTo>
                    <a:pt x="914" y="1063"/>
                  </a:lnTo>
                  <a:cubicBezTo>
                    <a:pt x="813" y="1100"/>
                    <a:pt x="737" y="1152"/>
                    <a:pt x="649" y="1188"/>
                  </a:cubicBezTo>
                  <a:cubicBezTo>
                    <a:pt x="609" y="1216"/>
                    <a:pt x="573" y="1228"/>
                    <a:pt x="545" y="1252"/>
                  </a:cubicBezTo>
                  <a:cubicBezTo>
                    <a:pt x="536" y="1252"/>
                    <a:pt x="541" y="1269"/>
                    <a:pt x="550" y="1269"/>
                  </a:cubicBezTo>
                  <a:cubicBezTo>
                    <a:pt x="552" y="1269"/>
                    <a:pt x="555" y="1268"/>
                    <a:pt x="557" y="1264"/>
                  </a:cubicBezTo>
                  <a:cubicBezTo>
                    <a:pt x="673" y="1203"/>
                    <a:pt x="786" y="1139"/>
                    <a:pt x="914" y="1088"/>
                  </a:cubicBezTo>
                  <a:cubicBezTo>
                    <a:pt x="938" y="1075"/>
                    <a:pt x="978" y="1051"/>
                    <a:pt x="1002" y="1036"/>
                  </a:cubicBezTo>
                  <a:cubicBezTo>
                    <a:pt x="1030" y="1152"/>
                    <a:pt x="1054" y="1252"/>
                    <a:pt x="1078" y="1356"/>
                  </a:cubicBezTo>
                  <a:cubicBezTo>
                    <a:pt x="1078" y="1380"/>
                    <a:pt x="1090" y="1417"/>
                    <a:pt x="1090" y="1444"/>
                  </a:cubicBezTo>
                  <a:lnTo>
                    <a:pt x="545" y="1444"/>
                  </a:lnTo>
                  <a:lnTo>
                    <a:pt x="545" y="1432"/>
                  </a:lnTo>
                  <a:cubicBezTo>
                    <a:pt x="545" y="1424"/>
                    <a:pt x="539" y="1420"/>
                    <a:pt x="533" y="1420"/>
                  </a:cubicBezTo>
                  <a:cubicBezTo>
                    <a:pt x="527" y="1420"/>
                    <a:pt x="521" y="1424"/>
                    <a:pt x="521" y="1432"/>
                  </a:cubicBezTo>
                  <a:lnTo>
                    <a:pt x="521" y="1520"/>
                  </a:lnTo>
                  <a:lnTo>
                    <a:pt x="521" y="1557"/>
                  </a:lnTo>
                  <a:lnTo>
                    <a:pt x="12" y="1557"/>
                  </a:lnTo>
                  <a:cubicBezTo>
                    <a:pt x="0" y="1557"/>
                    <a:pt x="0" y="1584"/>
                    <a:pt x="12" y="1584"/>
                  </a:cubicBezTo>
                  <a:lnTo>
                    <a:pt x="1231" y="1584"/>
                  </a:lnTo>
                  <a:lnTo>
                    <a:pt x="1231" y="1861"/>
                  </a:lnTo>
                  <a:lnTo>
                    <a:pt x="1231" y="2001"/>
                  </a:lnTo>
                  <a:lnTo>
                    <a:pt x="1231" y="2129"/>
                  </a:lnTo>
                  <a:cubicBezTo>
                    <a:pt x="1231" y="2166"/>
                    <a:pt x="1231" y="2205"/>
                    <a:pt x="1243" y="2242"/>
                  </a:cubicBezTo>
                  <a:lnTo>
                    <a:pt x="1218" y="2242"/>
                  </a:lnTo>
                  <a:cubicBezTo>
                    <a:pt x="1182" y="2230"/>
                    <a:pt x="1142" y="2217"/>
                    <a:pt x="1090" y="2205"/>
                  </a:cubicBezTo>
                  <a:cubicBezTo>
                    <a:pt x="1078" y="2205"/>
                    <a:pt x="1078" y="2217"/>
                    <a:pt x="1090" y="2230"/>
                  </a:cubicBezTo>
                  <a:cubicBezTo>
                    <a:pt x="1154" y="2254"/>
                    <a:pt x="1231" y="2269"/>
                    <a:pt x="1307" y="2269"/>
                  </a:cubicBezTo>
                  <a:lnTo>
                    <a:pt x="1307" y="3131"/>
                  </a:lnTo>
                  <a:cubicBezTo>
                    <a:pt x="1307" y="3411"/>
                    <a:pt x="1307" y="3688"/>
                    <a:pt x="1334" y="3981"/>
                  </a:cubicBezTo>
                  <a:cubicBezTo>
                    <a:pt x="1358" y="4261"/>
                    <a:pt x="1395" y="4538"/>
                    <a:pt x="1435" y="4818"/>
                  </a:cubicBezTo>
                  <a:cubicBezTo>
                    <a:pt x="1459" y="5111"/>
                    <a:pt x="1471" y="5391"/>
                    <a:pt x="1499" y="5668"/>
                  </a:cubicBezTo>
                  <a:cubicBezTo>
                    <a:pt x="1511" y="5985"/>
                    <a:pt x="1511" y="6317"/>
                    <a:pt x="1523" y="6633"/>
                  </a:cubicBezTo>
                  <a:cubicBezTo>
                    <a:pt x="1523" y="6639"/>
                    <a:pt x="1529" y="6643"/>
                    <a:pt x="1535" y="6643"/>
                  </a:cubicBezTo>
                  <a:cubicBezTo>
                    <a:pt x="1541" y="6643"/>
                    <a:pt x="1547" y="6639"/>
                    <a:pt x="1547" y="6633"/>
                  </a:cubicBezTo>
                  <a:cubicBezTo>
                    <a:pt x="1535" y="6061"/>
                    <a:pt x="1523" y="5491"/>
                    <a:pt x="1459" y="4934"/>
                  </a:cubicBezTo>
                  <a:cubicBezTo>
                    <a:pt x="1435" y="4642"/>
                    <a:pt x="1395" y="4361"/>
                    <a:pt x="1371" y="4081"/>
                  </a:cubicBezTo>
                  <a:cubicBezTo>
                    <a:pt x="1346" y="3804"/>
                    <a:pt x="1334" y="3512"/>
                    <a:pt x="1334" y="3232"/>
                  </a:cubicBezTo>
                  <a:cubicBezTo>
                    <a:pt x="1334" y="2915"/>
                    <a:pt x="1334" y="2598"/>
                    <a:pt x="1319" y="2281"/>
                  </a:cubicBezTo>
                  <a:cubicBezTo>
                    <a:pt x="1395" y="2281"/>
                    <a:pt x="1471" y="2294"/>
                    <a:pt x="1547" y="2294"/>
                  </a:cubicBezTo>
                  <a:lnTo>
                    <a:pt x="1675" y="2294"/>
                  </a:lnTo>
                  <a:cubicBezTo>
                    <a:pt x="1687" y="2294"/>
                    <a:pt x="1687" y="2269"/>
                    <a:pt x="1675" y="2269"/>
                  </a:cubicBezTo>
                  <a:lnTo>
                    <a:pt x="1410" y="2269"/>
                  </a:lnTo>
                  <a:lnTo>
                    <a:pt x="1410" y="2254"/>
                  </a:lnTo>
                  <a:cubicBezTo>
                    <a:pt x="1371" y="2178"/>
                    <a:pt x="1371" y="2090"/>
                    <a:pt x="1371" y="2013"/>
                  </a:cubicBezTo>
                  <a:lnTo>
                    <a:pt x="1371" y="1736"/>
                  </a:lnTo>
                  <a:lnTo>
                    <a:pt x="1371" y="1584"/>
                  </a:lnTo>
                  <a:lnTo>
                    <a:pt x="1383" y="1584"/>
                  </a:lnTo>
                  <a:cubicBezTo>
                    <a:pt x="1395" y="1584"/>
                    <a:pt x="1395" y="1557"/>
                    <a:pt x="1383" y="1557"/>
                  </a:cubicBezTo>
                  <a:lnTo>
                    <a:pt x="545" y="1557"/>
                  </a:lnTo>
                  <a:lnTo>
                    <a:pt x="545" y="1544"/>
                  </a:lnTo>
                  <a:lnTo>
                    <a:pt x="545" y="1532"/>
                  </a:lnTo>
                  <a:lnTo>
                    <a:pt x="545" y="1520"/>
                  </a:lnTo>
                  <a:lnTo>
                    <a:pt x="545" y="1493"/>
                  </a:lnTo>
                  <a:lnTo>
                    <a:pt x="545" y="1468"/>
                  </a:lnTo>
                  <a:lnTo>
                    <a:pt x="1611" y="1468"/>
                  </a:lnTo>
                  <a:cubicBezTo>
                    <a:pt x="1763" y="1456"/>
                    <a:pt x="1928" y="1456"/>
                    <a:pt x="2095" y="1432"/>
                  </a:cubicBezTo>
                  <a:cubicBezTo>
                    <a:pt x="2184" y="1432"/>
                    <a:pt x="2272" y="1417"/>
                    <a:pt x="2360" y="1404"/>
                  </a:cubicBezTo>
                  <a:cubicBezTo>
                    <a:pt x="2373" y="1404"/>
                    <a:pt x="2373" y="1404"/>
                    <a:pt x="2373" y="1392"/>
                  </a:cubicBezTo>
                  <a:cubicBezTo>
                    <a:pt x="2373" y="1392"/>
                    <a:pt x="2373" y="1380"/>
                    <a:pt x="2360" y="1380"/>
                  </a:cubicBezTo>
                  <a:cubicBezTo>
                    <a:pt x="2208" y="1404"/>
                    <a:pt x="2044" y="1417"/>
                    <a:pt x="1879" y="1432"/>
                  </a:cubicBezTo>
                  <a:cubicBezTo>
                    <a:pt x="1715" y="1444"/>
                    <a:pt x="1547" y="1444"/>
                    <a:pt x="1395" y="1444"/>
                  </a:cubicBezTo>
                  <a:lnTo>
                    <a:pt x="1319" y="1444"/>
                  </a:lnTo>
                  <a:lnTo>
                    <a:pt x="1258" y="1075"/>
                  </a:lnTo>
                  <a:cubicBezTo>
                    <a:pt x="1258" y="1036"/>
                    <a:pt x="1243" y="1011"/>
                    <a:pt x="1243" y="975"/>
                  </a:cubicBezTo>
                  <a:cubicBezTo>
                    <a:pt x="1258" y="975"/>
                    <a:pt x="1282" y="960"/>
                    <a:pt x="1294" y="960"/>
                  </a:cubicBezTo>
                  <a:cubicBezTo>
                    <a:pt x="1395" y="935"/>
                    <a:pt x="1486" y="911"/>
                    <a:pt x="1587" y="899"/>
                  </a:cubicBezTo>
                  <a:cubicBezTo>
                    <a:pt x="1675" y="871"/>
                    <a:pt x="1776" y="859"/>
                    <a:pt x="1867" y="835"/>
                  </a:cubicBezTo>
                  <a:cubicBezTo>
                    <a:pt x="1955" y="823"/>
                    <a:pt x="2056" y="795"/>
                    <a:pt x="2144" y="783"/>
                  </a:cubicBezTo>
                  <a:cubicBezTo>
                    <a:pt x="2228" y="773"/>
                    <a:pt x="2302" y="755"/>
                    <a:pt x="2380" y="755"/>
                  </a:cubicBezTo>
                  <a:cubicBezTo>
                    <a:pt x="2399" y="755"/>
                    <a:pt x="2417" y="756"/>
                    <a:pt x="2437" y="759"/>
                  </a:cubicBezTo>
                  <a:lnTo>
                    <a:pt x="2476" y="759"/>
                  </a:lnTo>
                  <a:lnTo>
                    <a:pt x="2488" y="747"/>
                  </a:lnTo>
                  <a:cubicBezTo>
                    <a:pt x="2488" y="731"/>
                    <a:pt x="2476" y="731"/>
                    <a:pt x="2476" y="731"/>
                  </a:cubicBezTo>
                  <a:cubicBezTo>
                    <a:pt x="2449" y="728"/>
                    <a:pt x="2423" y="727"/>
                    <a:pt x="2397" y="727"/>
                  </a:cubicBezTo>
                  <a:cubicBezTo>
                    <a:pt x="2325" y="727"/>
                    <a:pt x="2258" y="739"/>
                    <a:pt x="2184" y="759"/>
                  </a:cubicBezTo>
                  <a:lnTo>
                    <a:pt x="2172" y="759"/>
                  </a:lnTo>
                  <a:lnTo>
                    <a:pt x="2172" y="747"/>
                  </a:lnTo>
                  <a:cubicBezTo>
                    <a:pt x="2156" y="655"/>
                    <a:pt x="2132" y="555"/>
                    <a:pt x="2108" y="466"/>
                  </a:cubicBezTo>
                  <a:cubicBezTo>
                    <a:pt x="2080" y="366"/>
                    <a:pt x="2056" y="262"/>
                    <a:pt x="2031" y="174"/>
                  </a:cubicBezTo>
                  <a:cubicBezTo>
                    <a:pt x="2004" y="110"/>
                    <a:pt x="1992" y="61"/>
                    <a:pt x="1980" y="10"/>
                  </a:cubicBezTo>
                  <a:cubicBezTo>
                    <a:pt x="1980" y="3"/>
                    <a:pt x="1974" y="0"/>
                    <a:pt x="1968" y="0"/>
                  </a:cubicBezTo>
                  <a:close/>
                </a:path>
              </a:pathLst>
            </a:custGeom>
            <a:solidFill>
              <a:srgbClr val="00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7"/>
            <p:cNvSpPr/>
            <p:nvPr/>
          </p:nvSpPr>
          <p:spPr>
            <a:xfrm>
              <a:off x="7183495" y="1706247"/>
              <a:ext cx="887503" cy="2370834"/>
            </a:xfrm>
            <a:custGeom>
              <a:avLst/>
              <a:gdLst/>
              <a:ahLst/>
              <a:cxnLst/>
              <a:rect l="l" t="t" r="r" b="b"/>
              <a:pathLst>
                <a:path w="2489" h="6649" extrusionOk="0">
                  <a:moveTo>
                    <a:pt x="1231" y="89"/>
                  </a:moveTo>
                  <a:cubicBezTo>
                    <a:pt x="1218" y="89"/>
                    <a:pt x="1218" y="89"/>
                    <a:pt x="1218" y="101"/>
                  </a:cubicBezTo>
                  <a:cubicBezTo>
                    <a:pt x="1167" y="217"/>
                    <a:pt x="1118" y="329"/>
                    <a:pt x="1066" y="457"/>
                  </a:cubicBezTo>
                  <a:cubicBezTo>
                    <a:pt x="1030" y="582"/>
                    <a:pt x="990" y="698"/>
                    <a:pt x="953" y="826"/>
                  </a:cubicBezTo>
                  <a:cubicBezTo>
                    <a:pt x="938" y="902"/>
                    <a:pt x="926" y="963"/>
                    <a:pt x="902" y="1039"/>
                  </a:cubicBezTo>
                  <a:lnTo>
                    <a:pt x="914" y="1054"/>
                  </a:lnTo>
                  <a:lnTo>
                    <a:pt x="926" y="1054"/>
                  </a:lnTo>
                  <a:lnTo>
                    <a:pt x="914" y="1039"/>
                  </a:lnTo>
                  <a:cubicBezTo>
                    <a:pt x="938" y="963"/>
                    <a:pt x="953" y="902"/>
                    <a:pt x="966" y="826"/>
                  </a:cubicBezTo>
                  <a:cubicBezTo>
                    <a:pt x="1002" y="710"/>
                    <a:pt x="1042" y="582"/>
                    <a:pt x="1078" y="457"/>
                  </a:cubicBezTo>
                  <a:cubicBezTo>
                    <a:pt x="1130" y="341"/>
                    <a:pt x="1167" y="217"/>
                    <a:pt x="1231" y="101"/>
                  </a:cubicBezTo>
                  <a:lnTo>
                    <a:pt x="1231" y="113"/>
                  </a:lnTo>
                  <a:cubicBezTo>
                    <a:pt x="1206" y="177"/>
                    <a:pt x="1182" y="241"/>
                    <a:pt x="1154" y="305"/>
                  </a:cubicBezTo>
                  <a:cubicBezTo>
                    <a:pt x="1106" y="430"/>
                    <a:pt x="1066" y="545"/>
                    <a:pt x="1030" y="673"/>
                  </a:cubicBezTo>
                  <a:cubicBezTo>
                    <a:pt x="990" y="798"/>
                    <a:pt x="953" y="914"/>
                    <a:pt x="926" y="1039"/>
                  </a:cubicBezTo>
                  <a:lnTo>
                    <a:pt x="926" y="1054"/>
                  </a:lnTo>
                  <a:lnTo>
                    <a:pt x="938" y="1054"/>
                  </a:lnTo>
                  <a:lnTo>
                    <a:pt x="938" y="1039"/>
                  </a:lnTo>
                  <a:cubicBezTo>
                    <a:pt x="966" y="926"/>
                    <a:pt x="1002" y="798"/>
                    <a:pt x="1042" y="673"/>
                  </a:cubicBezTo>
                  <a:cubicBezTo>
                    <a:pt x="1078" y="558"/>
                    <a:pt x="1118" y="430"/>
                    <a:pt x="1167" y="317"/>
                  </a:cubicBezTo>
                  <a:cubicBezTo>
                    <a:pt x="1194" y="241"/>
                    <a:pt x="1218" y="177"/>
                    <a:pt x="1243" y="113"/>
                  </a:cubicBezTo>
                  <a:lnTo>
                    <a:pt x="1243" y="101"/>
                  </a:lnTo>
                  <a:lnTo>
                    <a:pt x="1243" y="89"/>
                  </a:lnTo>
                  <a:close/>
                  <a:moveTo>
                    <a:pt x="914" y="1078"/>
                  </a:moveTo>
                  <a:lnTo>
                    <a:pt x="914" y="1078"/>
                  </a:lnTo>
                  <a:cubicBezTo>
                    <a:pt x="786" y="1142"/>
                    <a:pt x="673" y="1206"/>
                    <a:pt x="545" y="1267"/>
                  </a:cubicBezTo>
                  <a:lnTo>
                    <a:pt x="545" y="1255"/>
                  </a:lnTo>
                  <a:cubicBezTo>
                    <a:pt x="585" y="1243"/>
                    <a:pt x="609" y="1219"/>
                    <a:pt x="649" y="1206"/>
                  </a:cubicBezTo>
                  <a:cubicBezTo>
                    <a:pt x="737" y="1155"/>
                    <a:pt x="825" y="1115"/>
                    <a:pt x="914" y="1078"/>
                  </a:cubicBezTo>
                  <a:close/>
                  <a:moveTo>
                    <a:pt x="1207" y="992"/>
                  </a:moveTo>
                  <a:lnTo>
                    <a:pt x="1207" y="992"/>
                  </a:lnTo>
                  <a:cubicBezTo>
                    <a:pt x="1231" y="1104"/>
                    <a:pt x="1258" y="1232"/>
                    <a:pt x="1270" y="1359"/>
                  </a:cubicBezTo>
                  <a:cubicBezTo>
                    <a:pt x="1282" y="1383"/>
                    <a:pt x="1282" y="1420"/>
                    <a:pt x="1294" y="1447"/>
                  </a:cubicBezTo>
                  <a:cubicBezTo>
                    <a:pt x="1231" y="1447"/>
                    <a:pt x="1182" y="1447"/>
                    <a:pt x="1118" y="1435"/>
                  </a:cubicBezTo>
                  <a:cubicBezTo>
                    <a:pt x="1090" y="1319"/>
                    <a:pt x="1078" y="1219"/>
                    <a:pt x="1054" y="1115"/>
                  </a:cubicBezTo>
                  <a:lnTo>
                    <a:pt x="1033" y="1038"/>
                  </a:lnTo>
                  <a:lnTo>
                    <a:pt x="1033" y="1038"/>
                  </a:lnTo>
                  <a:cubicBezTo>
                    <a:pt x="1089" y="1016"/>
                    <a:pt x="1148" y="1004"/>
                    <a:pt x="1207" y="992"/>
                  </a:cubicBezTo>
                  <a:close/>
                  <a:moveTo>
                    <a:pt x="1206" y="978"/>
                  </a:moveTo>
                  <a:lnTo>
                    <a:pt x="1206" y="980"/>
                  </a:lnTo>
                  <a:lnTo>
                    <a:pt x="1206" y="980"/>
                  </a:lnTo>
                  <a:cubicBezTo>
                    <a:pt x="1146" y="992"/>
                    <a:pt x="1087" y="1004"/>
                    <a:pt x="1030" y="1027"/>
                  </a:cubicBezTo>
                  <a:lnTo>
                    <a:pt x="1014" y="1027"/>
                  </a:lnTo>
                  <a:lnTo>
                    <a:pt x="1042" y="1115"/>
                  </a:lnTo>
                  <a:cubicBezTo>
                    <a:pt x="1066" y="1219"/>
                    <a:pt x="1078" y="1331"/>
                    <a:pt x="1106" y="1435"/>
                  </a:cubicBezTo>
                  <a:lnTo>
                    <a:pt x="1106" y="1447"/>
                  </a:lnTo>
                  <a:lnTo>
                    <a:pt x="1118" y="1447"/>
                  </a:lnTo>
                  <a:cubicBezTo>
                    <a:pt x="1182" y="1459"/>
                    <a:pt x="1231" y="1459"/>
                    <a:pt x="1294" y="1459"/>
                  </a:cubicBezTo>
                  <a:lnTo>
                    <a:pt x="1307" y="1447"/>
                  </a:lnTo>
                  <a:cubicBezTo>
                    <a:pt x="1294" y="1420"/>
                    <a:pt x="1294" y="1383"/>
                    <a:pt x="1282" y="1343"/>
                  </a:cubicBezTo>
                  <a:cubicBezTo>
                    <a:pt x="1270" y="1231"/>
                    <a:pt x="1243" y="1103"/>
                    <a:pt x="1218" y="978"/>
                  </a:cubicBezTo>
                  <a:close/>
                  <a:moveTo>
                    <a:pt x="2373" y="1395"/>
                  </a:moveTo>
                  <a:lnTo>
                    <a:pt x="2360" y="1407"/>
                  </a:lnTo>
                  <a:cubicBezTo>
                    <a:pt x="2272" y="1407"/>
                    <a:pt x="2184" y="1420"/>
                    <a:pt x="2095" y="1435"/>
                  </a:cubicBezTo>
                  <a:cubicBezTo>
                    <a:pt x="1928" y="1447"/>
                    <a:pt x="1763" y="1459"/>
                    <a:pt x="1611" y="1459"/>
                  </a:cubicBezTo>
                  <a:lnTo>
                    <a:pt x="1395" y="1459"/>
                  </a:lnTo>
                  <a:cubicBezTo>
                    <a:pt x="1547" y="1459"/>
                    <a:pt x="1715" y="1447"/>
                    <a:pt x="1879" y="1435"/>
                  </a:cubicBezTo>
                  <a:cubicBezTo>
                    <a:pt x="2044" y="1435"/>
                    <a:pt x="2208" y="1407"/>
                    <a:pt x="2360" y="1395"/>
                  </a:cubicBezTo>
                  <a:close/>
                  <a:moveTo>
                    <a:pt x="1346" y="1587"/>
                  </a:moveTo>
                  <a:lnTo>
                    <a:pt x="1346" y="1864"/>
                  </a:lnTo>
                  <a:lnTo>
                    <a:pt x="1346" y="2004"/>
                  </a:lnTo>
                  <a:lnTo>
                    <a:pt x="1346" y="2056"/>
                  </a:lnTo>
                  <a:lnTo>
                    <a:pt x="1346" y="2132"/>
                  </a:lnTo>
                  <a:cubicBezTo>
                    <a:pt x="1346" y="2165"/>
                    <a:pt x="1356" y="2210"/>
                    <a:pt x="1367" y="2256"/>
                  </a:cubicBezTo>
                  <a:lnTo>
                    <a:pt x="1367" y="2256"/>
                  </a:lnTo>
                  <a:cubicBezTo>
                    <a:pt x="1335" y="2254"/>
                    <a:pt x="1301" y="2245"/>
                    <a:pt x="1270" y="2245"/>
                  </a:cubicBezTo>
                  <a:lnTo>
                    <a:pt x="1282" y="2245"/>
                  </a:lnTo>
                  <a:cubicBezTo>
                    <a:pt x="1258" y="2220"/>
                    <a:pt x="1258" y="2181"/>
                    <a:pt x="1258" y="2144"/>
                  </a:cubicBezTo>
                  <a:lnTo>
                    <a:pt x="1258" y="2105"/>
                  </a:lnTo>
                  <a:lnTo>
                    <a:pt x="1258" y="2016"/>
                  </a:lnTo>
                  <a:lnTo>
                    <a:pt x="1258" y="1739"/>
                  </a:lnTo>
                  <a:lnTo>
                    <a:pt x="1258" y="1587"/>
                  </a:lnTo>
                  <a:close/>
                  <a:moveTo>
                    <a:pt x="545" y="1547"/>
                  </a:moveTo>
                  <a:lnTo>
                    <a:pt x="545" y="1560"/>
                  </a:lnTo>
                  <a:lnTo>
                    <a:pt x="1383" y="1560"/>
                  </a:lnTo>
                  <a:lnTo>
                    <a:pt x="1395" y="1572"/>
                  </a:lnTo>
                  <a:lnTo>
                    <a:pt x="1371" y="1572"/>
                  </a:lnTo>
                  <a:lnTo>
                    <a:pt x="1371" y="1587"/>
                  </a:lnTo>
                  <a:lnTo>
                    <a:pt x="1371" y="1739"/>
                  </a:lnTo>
                  <a:lnTo>
                    <a:pt x="1371" y="2016"/>
                  </a:lnTo>
                  <a:lnTo>
                    <a:pt x="1371" y="2056"/>
                  </a:lnTo>
                  <a:cubicBezTo>
                    <a:pt x="1371" y="2120"/>
                    <a:pt x="1371" y="2196"/>
                    <a:pt x="1395" y="2257"/>
                  </a:cubicBezTo>
                  <a:lnTo>
                    <a:pt x="1395" y="2272"/>
                  </a:lnTo>
                  <a:lnTo>
                    <a:pt x="1447" y="2272"/>
                  </a:lnTo>
                  <a:cubicBezTo>
                    <a:pt x="1523" y="2284"/>
                    <a:pt x="1599" y="2284"/>
                    <a:pt x="1675" y="2284"/>
                  </a:cubicBezTo>
                  <a:lnTo>
                    <a:pt x="1687" y="2284"/>
                  </a:lnTo>
                  <a:lnTo>
                    <a:pt x="1675" y="2297"/>
                  </a:lnTo>
                  <a:cubicBezTo>
                    <a:pt x="1639" y="2297"/>
                    <a:pt x="1587" y="2297"/>
                    <a:pt x="1547" y="2284"/>
                  </a:cubicBezTo>
                  <a:cubicBezTo>
                    <a:pt x="1471" y="2284"/>
                    <a:pt x="1395" y="2284"/>
                    <a:pt x="1334" y="2272"/>
                  </a:cubicBezTo>
                  <a:lnTo>
                    <a:pt x="1319" y="2272"/>
                  </a:lnTo>
                  <a:lnTo>
                    <a:pt x="1319" y="2284"/>
                  </a:lnTo>
                  <a:lnTo>
                    <a:pt x="1319" y="3134"/>
                  </a:lnTo>
                  <a:cubicBezTo>
                    <a:pt x="1307" y="2842"/>
                    <a:pt x="1307" y="2562"/>
                    <a:pt x="1307" y="2272"/>
                  </a:cubicBezTo>
                  <a:cubicBezTo>
                    <a:pt x="1231" y="2257"/>
                    <a:pt x="1154" y="2245"/>
                    <a:pt x="1090" y="2220"/>
                  </a:cubicBezTo>
                  <a:lnTo>
                    <a:pt x="1090" y="2220"/>
                  </a:lnTo>
                  <a:cubicBezTo>
                    <a:pt x="1130" y="2233"/>
                    <a:pt x="1182" y="2233"/>
                    <a:pt x="1218" y="2245"/>
                  </a:cubicBezTo>
                  <a:lnTo>
                    <a:pt x="1258" y="2245"/>
                  </a:lnTo>
                  <a:cubicBezTo>
                    <a:pt x="1243" y="2208"/>
                    <a:pt x="1231" y="2169"/>
                    <a:pt x="1231" y="2132"/>
                  </a:cubicBezTo>
                  <a:lnTo>
                    <a:pt x="1231" y="2120"/>
                  </a:lnTo>
                  <a:lnTo>
                    <a:pt x="1231" y="2004"/>
                  </a:lnTo>
                  <a:lnTo>
                    <a:pt x="1231" y="1864"/>
                  </a:lnTo>
                  <a:cubicBezTo>
                    <a:pt x="1242" y="1779"/>
                    <a:pt x="1243" y="1695"/>
                    <a:pt x="1243" y="1599"/>
                  </a:cubicBezTo>
                  <a:lnTo>
                    <a:pt x="1243" y="1599"/>
                  </a:lnTo>
                  <a:lnTo>
                    <a:pt x="1243" y="1599"/>
                  </a:lnTo>
                  <a:lnTo>
                    <a:pt x="1243" y="1739"/>
                  </a:lnTo>
                  <a:lnTo>
                    <a:pt x="1243" y="2016"/>
                  </a:lnTo>
                  <a:lnTo>
                    <a:pt x="1243" y="2105"/>
                  </a:lnTo>
                  <a:lnTo>
                    <a:pt x="1243" y="2144"/>
                  </a:lnTo>
                  <a:cubicBezTo>
                    <a:pt x="1243" y="2181"/>
                    <a:pt x="1243" y="2220"/>
                    <a:pt x="1270" y="2257"/>
                  </a:cubicBezTo>
                  <a:cubicBezTo>
                    <a:pt x="1303" y="2257"/>
                    <a:pt x="1337" y="2269"/>
                    <a:pt x="1370" y="2272"/>
                  </a:cubicBezTo>
                  <a:lnTo>
                    <a:pt x="1370" y="2272"/>
                  </a:lnTo>
                  <a:cubicBezTo>
                    <a:pt x="1371" y="2272"/>
                    <a:pt x="1371" y="2272"/>
                    <a:pt x="1371" y="2272"/>
                  </a:cubicBezTo>
                  <a:lnTo>
                    <a:pt x="1371" y="2272"/>
                  </a:lnTo>
                  <a:lnTo>
                    <a:pt x="1371" y="2272"/>
                  </a:lnTo>
                  <a:cubicBezTo>
                    <a:pt x="1375" y="2272"/>
                    <a:pt x="1379" y="2272"/>
                    <a:pt x="1383" y="2272"/>
                  </a:cubicBezTo>
                  <a:lnTo>
                    <a:pt x="1383" y="2257"/>
                  </a:lnTo>
                  <a:cubicBezTo>
                    <a:pt x="1371" y="2220"/>
                    <a:pt x="1358" y="2169"/>
                    <a:pt x="1358" y="2132"/>
                  </a:cubicBezTo>
                  <a:lnTo>
                    <a:pt x="1358" y="2056"/>
                  </a:lnTo>
                  <a:lnTo>
                    <a:pt x="1358" y="2004"/>
                  </a:lnTo>
                  <a:lnTo>
                    <a:pt x="1358" y="1864"/>
                  </a:lnTo>
                  <a:lnTo>
                    <a:pt x="1358" y="1587"/>
                  </a:lnTo>
                  <a:lnTo>
                    <a:pt x="1358" y="1572"/>
                  </a:lnTo>
                  <a:lnTo>
                    <a:pt x="12" y="1572"/>
                  </a:lnTo>
                  <a:lnTo>
                    <a:pt x="12" y="1560"/>
                  </a:lnTo>
                  <a:lnTo>
                    <a:pt x="533" y="1560"/>
                  </a:lnTo>
                  <a:lnTo>
                    <a:pt x="533" y="1547"/>
                  </a:lnTo>
                  <a:close/>
                  <a:moveTo>
                    <a:pt x="1319" y="3236"/>
                  </a:moveTo>
                  <a:lnTo>
                    <a:pt x="1319" y="3236"/>
                  </a:lnTo>
                  <a:cubicBezTo>
                    <a:pt x="1334" y="3515"/>
                    <a:pt x="1334" y="3807"/>
                    <a:pt x="1358" y="4084"/>
                  </a:cubicBezTo>
                  <a:cubicBezTo>
                    <a:pt x="1395" y="4364"/>
                    <a:pt x="1435" y="4645"/>
                    <a:pt x="1459" y="4937"/>
                  </a:cubicBezTo>
                  <a:cubicBezTo>
                    <a:pt x="1511" y="5494"/>
                    <a:pt x="1523" y="6064"/>
                    <a:pt x="1535" y="6636"/>
                  </a:cubicBezTo>
                  <a:lnTo>
                    <a:pt x="1523" y="6636"/>
                  </a:lnTo>
                  <a:cubicBezTo>
                    <a:pt x="1523" y="6320"/>
                    <a:pt x="1511" y="5988"/>
                    <a:pt x="1499" y="5671"/>
                  </a:cubicBezTo>
                  <a:cubicBezTo>
                    <a:pt x="1486" y="5394"/>
                    <a:pt x="1459" y="5114"/>
                    <a:pt x="1435" y="4821"/>
                  </a:cubicBezTo>
                  <a:cubicBezTo>
                    <a:pt x="1410" y="4541"/>
                    <a:pt x="1371" y="4264"/>
                    <a:pt x="1346" y="3984"/>
                  </a:cubicBezTo>
                  <a:cubicBezTo>
                    <a:pt x="1322" y="3727"/>
                    <a:pt x="1319" y="3481"/>
                    <a:pt x="1319" y="3236"/>
                  </a:cubicBezTo>
                  <a:close/>
                  <a:moveTo>
                    <a:pt x="1968" y="0"/>
                  </a:moveTo>
                  <a:cubicBezTo>
                    <a:pt x="1955" y="0"/>
                    <a:pt x="1955" y="0"/>
                    <a:pt x="1955" y="13"/>
                  </a:cubicBezTo>
                  <a:lnTo>
                    <a:pt x="1955" y="25"/>
                  </a:lnTo>
                  <a:cubicBezTo>
                    <a:pt x="1980" y="113"/>
                    <a:pt x="2004" y="217"/>
                    <a:pt x="2031" y="305"/>
                  </a:cubicBezTo>
                  <a:cubicBezTo>
                    <a:pt x="2056" y="405"/>
                    <a:pt x="2080" y="494"/>
                    <a:pt x="2108" y="597"/>
                  </a:cubicBezTo>
                  <a:cubicBezTo>
                    <a:pt x="2120" y="646"/>
                    <a:pt x="2132" y="710"/>
                    <a:pt x="2144" y="762"/>
                  </a:cubicBezTo>
                  <a:lnTo>
                    <a:pt x="2156" y="762"/>
                  </a:lnTo>
                  <a:cubicBezTo>
                    <a:pt x="2144" y="710"/>
                    <a:pt x="2132" y="646"/>
                    <a:pt x="2120" y="597"/>
                  </a:cubicBezTo>
                  <a:cubicBezTo>
                    <a:pt x="2095" y="494"/>
                    <a:pt x="2068" y="405"/>
                    <a:pt x="2044" y="305"/>
                  </a:cubicBezTo>
                  <a:cubicBezTo>
                    <a:pt x="2019" y="201"/>
                    <a:pt x="1992" y="113"/>
                    <a:pt x="1968" y="13"/>
                  </a:cubicBezTo>
                  <a:lnTo>
                    <a:pt x="1968" y="13"/>
                  </a:lnTo>
                  <a:cubicBezTo>
                    <a:pt x="1992" y="64"/>
                    <a:pt x="2004" y="125"/>
                    <a:pt x="2019" y="177"/>
                  </a:cubicBezTo>
                  <a:cubicBezTo>
                    <a:pt x="2044" y="265"/>
                    <a:pt x="2068" y="369"/>
                    <a:pt x="2095" y="469"/>
                  </a:cubicBezTo>
                  <a:cubicBezTo>
                    <a:pt x="2120" y="558"/>
                    <a:pt x="2144" y="658"/>
                    <a:pt x="2172" y="762"/>
                  </a:cubicBezTo>
                  <a:lnTo>
                    <a:pt x="2184" y="762"/>
                  </a:lnTo>
                  <a:cubicBezTo>
                    <a:pt x="2260" y="750"/>
                    <a:pt x="2336" y="734"/>
                    <a:pt x="2400" y="734"/>
                  </a:cubicBezTo>
                  <a:cubicBezTo>
                    <a:pt x="2424" y="734"/>
                    <a:pt x="2449" y="734"/>
                    <a:pt x="2476" y="750"/>
                  </a:cubicBezTo>
                  <a:lnTo>
                    <a:pt x="2400" y="750"/>
                  </a:lnTo>
                  <a:cubicBezTo>
                    <a:pt x="2327" y="750"/>
                    <a:pt x="2241" y="761"/>
                    <a:pt x="2156" y="772"/>
                  </a:cubicBezTo>
                  <a:lnTo>
                    <a:pt x="2156" y="772"/>
                  </a:lnTo>
                  <a:lnTo>
                    <a:pt x="2156" y="762"/>
                  </a:lnTo>
                  <a:cubicBezTo>
                    <a:pt x="2068" y="774"/>
                    <a:pt x="1980" y="786"/>
                    <a:pt x="1904" y="798"/>
                  </a:cubicBezTo>
                  <a:cubicBezTo>
                    <a:pt x="1803" y="826"/>
                    <a:pt x="1715" y="838"/>
                    <a:pt x="1611" y="862"/>
                  </a:cubicBezTo>
                  <a:cubicBezTo>
                    <a:pt x="1523" y="874"/>
                    <a:pt x="1422" y="902"/>
                    <a:pt x="1334" y="926"/>
                  </a:cubicBezTo>
                  <a:cubicBezTo>
                    <a:pt x="1231" y="951"/>
                    <a:pt x="1142" y="963"/>
                    <a:pt x="1042" y="990"/>
                  </a:cubicBezTo>
                  <a:cubicBezTo>
                    <a:pt x="1042" y="1002"/>
                    <a:pt x="1030" y="1002"/>
                    <a:pt x="1014" y="1002"/>
                  </a:cubicBezTo>
                  <a:cubicBezTo>
                    <a:pt x="1002" y="1002"/>
                    <a:pt x="1002" y="1014"/>
                    <a:pt x="1002" y="1014"/>
                  </a:cubicBezTo>
                  <a:cubicBezTo>
                    <a:pt x="978" y="1027"/>
                    <a:pt x="953" y="1039"/>
                    <a:pt x="938" y="1054"/>
                  </a:cubicBezTo>
                  <a:cubicBezTo>
                    <a:pt x="966" y="1054"/>
                    <a:pt x="990" y="1039"/>
                    <a:pt x="1002" y="1027"/>
                  </a:cubicBezTo>
                  <a:lnTo>
                    <a:pt x="1014" y="1027"/>
                  </a:lnTo>
                  <a:lnTo>
                    <a:pt x="1014" y="1014"/>
                  </a:lnTo>
                  <a:cubicBezTo>
                    <a:pt x="1030" y="1014"/>
                    <a:pt x="1042" y="1014"/>
                    <a:pt x="1054" y="1002"/>
                  </a:cubicBezTo>
                  <a:cubicBezTo>
                    <a:pt x="1142" y="978"/>
                    <a:pt x="1243" y="963"/>
                    <a:pt x="1334" y="938"/>
                  </a:cubicBezTo>
                  <a:cubicBezTo>
                    <a:pt x="1422" y="914"/>
                    <a:pt x="1523" y="887"/>
                    <a:pt x="1611" y="874"/>
                  </a:cubicBezTo>
                  <a:cubicBezTo>
                    <a:pt x="1715" y="850"/>
                    <a:pt x="1803" y="838"/>
                    <a:pt x="1904" y="810"/>
                  </a:cubicBezTo>
                  <a:cubicBezTo>
                    <a:pt x="1972" y="799"/>
                    <a:pt x="2051" y="788"/>
                    <a:pt x="2131" y="777"/>
                  </a:cubicBezTo>
                  <a:lnTo>
                    <a:pt x="2131" y="777"/>
                  </a:lnTo>
                  <a:cubicBezTo>
                    <a:pt x="2046" y="799"/>
                    <a:pt x="1951" y="812"/>
                    <a:pt x="1867" y="838"/>
                  </a:cubicBezTo>
                  <a:cubicBezTo>
                    <a:pt x="1763" y="850"/>
                    <a:pt x="1675" y="874"/>
                    <a:pt x="1587" y="887"/>
                  </a:cubicBezTo>
                  <a:cubicBezTo>
                    <a:pt x="1486" y="914"/>
                    <a:pt x="1395" y="938"/>
                    <a:pt x="1294" y="951"/>
                  </a:cubicBezTo>
                  <a:cubicBezTo>
                    <a:pt x="1282" y="963"/>
                    <a:pt x="1258" y="963"/>
                    <a:pt x="1231" y="963"/>
                  </a:cubicBezTo>
                  <a:lnTo>
                    <a:pt x="1231" y="978"/>
                  </a:lnTo>
                  <a:cubicBezTo>
                    <a:pt x="1243" y="1014"/>
                    <a:pt x="1243" y="1039"/>
                    <a:pt x="1243" y="1078"/>
                  </a:cubicBezTo>
                  <a:lnTo>
                    <a:pt x="1307" y="1447"/>
                  </a:lnTo>
                  <a:lnTo>
                    <a:pt x="1319" y="1459"/>
                  </a:lnTo>
                  <a:lnTo>
                    <a:pt x="545" y="1459"/>
                  </a:lnTo>
                  <a:lnTo>
                    <a:pt x="533" y="1471"/>
                  </a:lnTo>
                  <a:lnTo>
                    <a:pt x="533" y="1447"/>
                  </a:lnTo>
                  <a:lnTo>
                    <a:pt x="1106" y="1447"/>
                  </a:lnTo>
                  <a:cubicBezTo>
                    <a:pt x="1090" y="1407"/>
                    <a:pt x="1090" y="1383"/>
                    <a:pt x="1078" y="1359"/>
                  </a:cubicBezTo>
                  <a:cubicBezTo>
                    <a:pt x="1054" y="1255"/>
                    <a:pt x="1042" y="1155"/>
                    <a:pt x="1014" y="1039"/>
                  </a:cubicBezTo>
                  <a:lnTo>
                    <a:pt x="1002" y="1039"/>
                  </a:lnTo>
                  <a:cubicBezTo>
                    <a:pt x="978" y="1054"/>
                    <a:pt x="938" y="1066"/>
                    <a:pt x="914" y="1078"/>
                  </a:cubicBezTo>
                  <a:lnTo>
                    <a:pt x="914" y="1066"/>
                  </a:lnTo>
                  <a:lnTo>
                    <a:pt x="914" y="1054"/>
                  </a:lnTo>
                  <a:cubicBezTo>
                    <a:pt x="902" y="1054"/>
                    <a:pt x="902" y="1054"/>
                    <a:pt x="902" y="1066"/>
                  </a:cubicBezTo>
                  <a:cubicBezTo>
                    <a:pt x="813" y="1103"/>
                    <a:pt x="725" y="1142"/>
                    <a:pt x="634" y="1191"/>
                  </a:cubicBezTo>
                  <a:cubicBezTo>
                    <a:pt x="609" y="1206"/>
                    <a:pt x="573" y="1231"/>
                    <a:pt x="545" y="1243"/>
                  </a:cubicBezTo>
                  <a:lnTo>
                    <a:pt x="533" y="1255"/>
                  </a:lnTo>
                  <a:cubicBezTo>
                    <a:pt x="533" y="1267"/>
                    <a:pt x="533" y="1282"/>
                    <a:pt x="545" y="1282"/>
                  </a:cubicBezTo>
                  <a:lnTo>
                    <a:pt x="557" y="1282"/>
                  </a:lnTo>
                  <a:cubicBezTo>
                    <a:pt x="673" y="1219"/>
                    <a:pt x="801" y="1155"/>
                    <a:pt x="914" y="1091"/>
                  </a:cubicBezTo>
                  <a:cubicBezTo>
                    <a:pt x="950" y="1079"/>
                    <a:pt x="974" y="1068"/>
                    <a:pt x="1006" y="1057"/>
                  </a:cubicBezTo>
                  <a:lnTo>
                    <a:pt x="1006" y="1057"/>
                  </a:lnTo>
                  <a:cubicBezTo>
                    <a:pt x="1031" y="1165"/>
                    <a:pt x="1043" y="1260"/>
                    <a:pt x="1066" y="1359"/>
                  </a:cubicBezTo>
                  <a:cubicBezTo>
                    <a:pt x="1077" y="1380"/>
                    <a:pt x="1078" y="1409"/>
                    <a:pt x="1086" y="1435"/>
                  </a:cubicBezTo>
                  <a:lnTo>
                    <a:pt x="545" y="1435"/>
                  </a:lnTo>
                  <a:lnTo>
                    <a:pt x="545" y="1420"/>
                  </a:lnTo>
                  <a:lnTo>
                    <a:pt x="521" y="1420"/>
                  </a:lnTo>
                  <a:lnTo>
                    <a:pt x="521" y="1435"/>
                  </a:lnTo>
                  <a:lnTo>
                    <a:pt x="521" y="1523"/>
                  </a:lnTo>
                  <a:lnTo>
                    <a:pt x="521" y="1535"/>
                  </a:lnTo>
                  <a:lnTo>
                    <a:pt x="521" y="1547"/>
                  </a:lnTo>
                  <a:lnTo>
                    <a:pt x="12" y="1547"/>
                  </a:lnTo>
                  <a:cubicBezTo>
                    <a:pt x="12" y="1547"/>
                    <a:pt x="12" y="1560"/>
                    <a:pt x="0" y="1560"/>
                  </a:cubicBezTo>
                  <a:lnTo>
                    <a:pt x="0" y="1572"/>
                  </a:lnTo>
                  <a:lnTo>
                    <a:pt x="0" y="1587"/>
                  </a:lnTo>
                  <a:lnTo>
                    <a:pt x="1231" y="1587"/>
                  </a:lnTo>
                  <a:cubicBezTo>
                    <a:pt x="1231" y="1688"/>
                    <a:pt x="1231" y="1776"/>
                    <a:pt x="1218" y="1864"/>
                  </a:cubicBezTo>
                  <a:lnTo>
                    <a:pt x="1218" y="2004"/>
                  </a:lnTo>
                  <a:lnTo>
                    <a:pt x="1218" y="2120"/>
                  </a:lnTo>
                  <a:lnTo>
                    <a:pt x="1218" y="2132"/>
                  </a:lnTo>
                  <a:cubicBezTo>
                    <a:pt x="1218" y="2165"/>
                    <a:pt x="1228" y="2200"/>
                    <a:pt x="1239" y="2233"/>
                  </a:cubicBezTo>
                  <a:lnTo>
                    <a:pt x="1218" y="2233"/>
                  </a:lnTo>
                  <a:cubicBezTo>
                    <a:pt x="1182" y="2220"/>
                    <a:pt x="1142" y="2220"/>
                    <a:pt x="1090" y="2208"/>
                  </a:cubicBezTo>
                  <a:cubicBezTo>
                    <a:pt x="1078" y="2208"/>
                    <a:pt x="1078" y="2208"/>
                    <a:pt x="1078" y="2220"/>
                  </a:cubicBezTo>
                  <a:cubicBezTo>
                    <a:pt x="1078" y="2220"/>
                    <a:pt x="1078" y="2233"/>
                    <a:pt x="1090" y="2233"/>
                  </a:cubicBezTo>
                  <a:cubicBezTo>
                    <a:pt x="1151" y="2256"/>
                    <a:pt x="1222" y="2271"/>
                    <a:pt x="1294" y="2282"/>
                  </a:cubicBezTo>
                  <a:lnTo>
                    <a:pt x="1294" y="2282"/>
                  </a:lnTo>
                  <a:cubicBezTo>
                    <a:pt x="1294" y="2568"/>
                    <a:pt x="1295" y="2845"/>
                    <a:pt x="1307" y="3134"/>
                  </a:cubicBezTo>
                  <a:cubicBezTo>
                    <a:pt x="1307" y="3414"/>
                    <a:pt x="1307" y="3691"/>
                    <a:pt x="1334" y="3984"/>
                  </a:cubicBezTo>
                  <a:cubicBezTo>
                    <a:pt x="1358" y="4264"/>
                    <a:pt x="1395" y="4541"/>
                    <a:pt x="1422" y="4833"/>
                  </a:cubicBezTo>
                  <a:cubicBezTo>
                    <a:pt x="1447" y="5114"/>
                    <a:pt x="1471" y="5394"/>
                    <a:pt x="1486" y="5671"/>
                  </a:cubicBezTo>
                  <a:cubicBezTo>
                    <a:pt x="1499" y="5988"/>
                    <a:pt x="1511" y="6320"/>
                    <a:pt x="1511" y="6636"/>
                  </a:cubicBezTo>
                  <a:cubicBezTo>
                    <a:pt x="1511" y="6649"/>
                    <a:pt x="1523" y="6649"/>
                    <a:pt x="1535" y="6649"/>
                  </a:cubicBezTo>
                  <a:lnTo>
                    <a:pt x="1547" y="6649"/>
                  </a:lnTo>
                  <a:lnTo>
                    <a:pt x="1547" y="6636"/>
                  </a:lnTo>
                  <a:cubicBezTo>
                    <a:pt x="1535" y="6064"/>
                    <a:pt x="1523" y="5494"/>
                    <a:pt x="1471" y="4937"/>
                  </a:cubicBezTo>
                  <a:cubicBezTo>
                    <a:pt x="1447" y="4645"/>
                    <a:pt x="1410" y="4364"/>
                    <a:pt x="1371" y="4084"/>
                  </a:cubicBezTo>
                  <a:cubicBezTo>
                    <a:pt x="1346" y="3807"/>
                    <a:pt x="1346" y="3515"/>
                    <a:pt x="1334" y="3235"/>
                  </a:cubicBezTo>
                  <a:lnTo>
                    <a:pt x="1334" y="2287"/>
                  </a:lnTo>
                  <a:lnTo>
                    <a:pt x="1334" y="2287"/>
                  </a:lnTo>
                  <a:cubicBezTo>
                    <a:pt x="1405" y="2297"/>
                    <a:pt x="1476" y="2297"/>
                    <a:pt x="1547" y="2297"/>
                  </a:cubicBezTo>
                  <a:cubicBezTo>
                    <a:pt x="1587" y="2309"/>
                    <a:pt x="1639" y="2309"/>
                    <a:pt x="1675" y="2309"/>
                  </a:cubicBezTo>
                  <a:cubicBezTo>
                    <a:pt x="1687" y="2309"/>
                    <a:pt x="1687" y="2309"/>
                    <a:pt x="1687" y="2297"/>
                  </a:cubicBezTo>
                  <a:lnTo>
                    <a:pt x="1700" y="2284"/>
                  </a:lnTo>
                  <a:lnTo>
                    <a:pt x="1687" y="2272"/>
                  </a:lnTo>
                  <a:lnTo>
                    <a:pt x="1675" y="2272"/>
                  </a:lnTo>
                  <a:cubicBezTo>
                    <a:pt x="1599" y="2272"/>
                    <a:pt x="1523" y="2272"/>
                    <a:pt x="1447" y="2257"/>
                  </a:cubicBezTo>
                  <a:lnTo>
                    <a:pt x="1410" y="2257"/>
                  </a:lnTo>
                  <a:cubicBezTo>
                    <a:pt x="1383" y="2196"/>
                    <a:pt x="1383" y="2120"/>
                    <a:pt x="1383" y="2056"/>
                  </a:cubicBezTo>
                  <a:lnTo>
                    <a:pt x="1383" y="2016"/>
                  </a:lnTo>
                  <a:lnTo>
                    <a:pt x="1383" y="1739"/>
                  </a:lnTo>
                  <a:lnTo>
                    <a:pt x="1383" y="1587"/>
                  </a:lnTo>
                  <a:lnTo>
                    <a:pt x="1395" y="1587"/>
                  </a:lnTo>
                  <a:lnTo>
                    <a:pt x="1410" y="1572"/>
                  </a:lnTo>
                  <a:lnTo>
                    <a:pt x="1395" y="1560"/>
                  </a:lnTo>
                  <a:cubicBezTo>
                    <a:pt x="1395" y="1560"/>
                    <a:pt x="1395" y="1547"/>
                    <a:pt x="1383" y="1547"/>
                  </a:cubicBezTo>
                  <a:lnTo>
                    <a:pt x="557" y="1547"/>
                  </a:lnTo>
                  <a:cubicBezTo>
                    <a:pt x="557" y="1547"/>
                    <a:pt x="557" y="1535"/>
                    <a:pt x="545" y="1535"/>
                  </a:cubicBezTo>
                  <a:lnTo>
                    <a:pt x="545" y="1523"/>
                  </a:lnTo>
                  <a:lnTo>
                    <a:pt x="545" y="1496"/>
                  </a:lnTo>
                  <a:lnTo>
                    <a:pt x="545" y="1471"/>
                  </a:lnTo>
                  <a:lnTo>
                    <a:pt x="1611" y="1471"/>
                  </a:lnTo>
                  <a:cubicBezTo>
                    <a:pt x="1763" y="1471"/>
                    <a:pt x="1928" y="1459"/>
                    <a:pt x="2095" y="1447"/>
                  </a:cubicBezTo>
                  <a:cubicBezTo>
                    <a:pt x="2184" y="1435"/>
                    <a:pt x="2272" y="1420"/>
                    <a:pt x="2360" y="1420"/>
                  </a:cubicBezTo>
                  <a:cubicBezTo>
                    <a:pt x="2373" y="1420"/>
                    <a:pt x="2385" y="1407"/>
                    <a:pt x="2385" y="1395"/>
                  </a:cubicBezTo>
                  <a:cubicBezTo>
                    <a:pt x="2385" y="1395"/>
                    <a:pt x="2373" y="1383"/>
                    <a:pt x="2360" y="1383"/>
                  </a:cubicBezTo>
                  <a:cubicBezTo>
                    <a:pt x="2208" y="1395"/>
                    <a:pt x="2044" y="1420"/>
                    <a:pt x="1879" y="1420"/>
                  </a:cubicBezTo>
                  <a:cubicBezTo>
                    <a:pt x="1715" y="1435"/>
                    <a:pt x="1547" y="1447"/>
                    <a:pt x="1395" y="1447"/>
                  </a:cubicBezTo>
                  <a:lnTo>
                    <a:pt x="1319" y="1447"/>
                  </a:lnTo>
                  <a:lnTo>
                    <a:pt x="1258" y="1078"/>
                  </a:lnTo>
                  <a:cubicBezTo>
                    <a:pt x="1258" y="1039"/>
                    <a:pt x="1258" y="1014"/>
                    <a:pt x="1243" y="978"/>
                  </a:cubicBezTo>
                  <a:cubicBezTo>
                    <a:pt x="1258" y="978"/>
                    <a:pt x="1282" y="978"/>
                    <a:pt x="1307" y="963"/>
                  </a:cubicBezTo>
                  <a:cubicBezTo>
                    <a:pt x="1395" y="938"/>
                    <a:pt x="1486" y="926"/>
                    <a:pt x="1587" y="902"/>
                  </a:cubicBezTo>
                  <a:cubicBezTo>
                    <a:pt x="1675" y="887"/>
                    <a:pt x="1776" y="862"/>
                    <a:pt x="1867" y="850"/>
                  </a:cubicBezTo>
                  <a:cubicBezTo>
                    <a:pt x="1968" y="826"/>
                    <a:pt x="2056" y="810"/>
                    <a:pt x="2156" y="786"/>
                  </a:cubicBezTo>
                  <a:cubicBezTo>
                    <a:pt x="2232" y="774"/>
                    <a:pt x="2324" y="762"/>
                    <a:pt x="2400" y="762"/>
                  </a:cubicBezTo>
                  <a:lnTo>
                    <a:pt x="2476" y="762"/>
                  </a:lnTo>
                  <a:cubicBezTo>
                    <a:pt x="2488" y="762"/>
                    <a:pt x="2488" y="762"/>
                    <a:pt x="2488" y="750"/>
                  </a:cubicBezTo>
                  <a:cubicBezTo>
                    <a:pt x="2488" y="734"/>
                    <a:pt x="2476" y="734"/>
                    <a:pt x="2476" y="734"/>
                  </a:cubicBezTo>
                  <a:cubicBezTo>
                    <a:pt x="2449" y="722"/>
                    <a:pt x="2424" y="722"/>
                    <a:pt x="2400" y="722"/>
                  </a:cubicBezTo>
                  <a:cubicBezTo>
                    <a:pt x="2336" y="722"/>
                    <a:pt x="2260" y="734"/>
                    <a:pt x="2184" y="750"/>
                  </a:cubicBezTo>
                  <a:cubicBezTo>
                    <a:pt x="2156" y="658"/>
                    <a:pt x="2132" y="558"/>
                    <a:pt x="2108" y="457"/>
                  </a:cubicBezTo>
                  <a:cubicBezTo>
                    <a:pt x="2080" y="369"/>
                    <a:pt x="2056" y="265"/>
                    <a:pt x="2031" y="177"/>
                  </a:cubicBezTo>
                  <a:cubicBezTo>
                    <a:pt x="2019" y="113"/>
                    <a:pt x="2004" y="64"/>
                    <a:pt x="1980" y="13"/>
                  </a:cubicBezTo>
                  <a:cubicBezTo>
                    <a:pt x="1980" y="0"/>
                    <a:pt x="1980" y="0"/>
                    <a:pt x="1968" y="0"/>
                  </a:cubicBezTo>
                  <a:close/>
                </a:path>
              </a:pathLst>
            </a:custGeom>
            <a:solidFill>
              <a:srgbClr val="00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7"/>
            <p:cNvSpPr/>
            <p:nvPr/>
          </p:nvSpPr>
          <p:spPr>
            <a:xfrm>
              <a:off x="7762207" y="1653118"/>
              <a:ext cx="37083" cy="39223"/>
            </a:xfrm>
            <a:custGeom>
              <a:avLst/>
              <a:gdLst/>
              <a:ahLst/>
              <a:cxnLst/>
              <a:rect l="l" t="t" r="r" b="b"/>
              <a:pathLst>
                <a:path w="104" h="110" extrusionOk="0">
                  <a:moveTo>
                    <a:pt x="64" y="21"/>
                  </a:moveTo>
                  <a:lnTo>
                    <a:pt x="64" y="34"/>
                  </a:lnTo>
                  <a:lnTo>
                    <a:pt x="77" y="34"/>
                  </a:lnTo>
                  <a:lnTo>
                    <a:pt x="77" y="46"/>
                  </a:lnTo>
                  <a:lnTo>
                    <a:pt x="77" y="61"/>
                  </a:lnTo>
                  <a:lnTo>
                    <a:pt x="77" y="73"/>
                  </a:lnTo>
                  <a:lnTo>
                    <a:pt x="64" y="73"/>
                  </a:lnTo>
                  <a:lnTo>
                    <a:pt x="64" y="85"/>
                  </a:lnTo>
                  <a:lnTo>
                    <a:pt x="40" y="85"/>
                  </a:lnTo>
                  <a:lnTo>
                    <a:pt x="40" y="73"/>
                  </a:lnTo>
                  <a:lnTo>
                    <a:pt x="28" y="73"/>
                  </a:lnTo>
                  <a:lnTo>
                    <a:pt x="28" y="61"/>
                  </a:lnTo>
                  <a:lnTo>
                    <a:pt x="28" y="46"/>
                  </a:lnTo>
                  <a:lnTo>
                    <a:pt x="28" y="34"/>
                  </a:lnTo>
                  <a:lnTo>
                    <a:pt x="40" y="21"/>
                  </a:lnTo>
                  <a:close/>
                  <a:moveTo>
                    <a:pt x="52" y="0"/>
                  </a:moveTo>
                  <a:cubicBezTo>
                    <a:pt x="43" y="0"/>
                    <a:pt x="34" y="3"/>
                    <a:pt x="28" y="9"/>
                  </a:cubicBezTo>
                  <a:lnTo>
                    <a:pt x="16" y="9"/>
                  </a:lnTo>
                  <a:lnTo>
                    <a:pt x="16" y="21"/>
                  </a:lnTo>
                  <a:cubicBezTo>
                    <a:pt x="16" y="21"/>
                    <a:pt x="0" y="34"/>
                    <a:pt x="0" y="46"/>
                  </a:cubicBezTo>
                  <a:lnTo>
                    <a:pt x="0" y="85"/>
                  </a:lnTo>
                  <a:cubicBezTo>
                    <a:pt x="16" y="98"/>
                    <a:pt x="40" y="110"/>
                    <a:pt x="64" y="110"/>
                  </a:cubicBezTo>
                  <a:cubicBezTo>
                    <a:pt x="77" y="98"/>
                    <a:pt x="92" y="85"/>
                    <a:pt x="104" y="73"/>
                  </a:cubicBezTo>
                  <a:cubicBezTo>
                    <a:pt x="104" y="46"/>
                    <a:pt x="104" y="21"/>
                    <a:pt x="77" y="9"/>
                  </a:cubicBezTo>
                  <a:cubicBezTo>
                    <a:pt x="70" y="3"/>
                    <a:pt x="61" y="0"/>
                    <a:pt x="52" y="0"/>
                  </a:cubicBezTo>
                  <a:close/>
                </a:path>
              </a:pathLst>
            </a:custGeom>
            <a:solidFill>
              <a:srgbClr val="00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7"/>
            <p:cNvSpPr/>
            <p:nvPr/>
          </p:nvSpPr>
          <p:spPr>
            <a:xfrm>
              <a:off x="7757928" y="1652048"/>
              <a:ext cx="41362" cy="40292"/>
            </a:xfrm>
            <a:custGeom>
              <a:avLst/>
              <a:gdLst/>
              <a:ahLst/>
              <a:cxnLst/>
              <a:rect l="l" t="t" r="r" b="b"/>
              <a:pathLst>
                <a:path w="116" h="113" extrusionOk="0">
                  <a:moveTo>
                    <a:pt x="64" y="12"/>
                  </a:moveTo>
                  <a:cubicBezTo>
                    <a:pt x="64" y="12"/>
                    <a:pt x="76" y="12"/>
                    <a:pt x="89" y="24"/>
                  </a:cubicBezTo>
                  <a:cubicBezTo>
                    <a:pt x="100" y="34"/>
                    <a:pt x="103" y="36"/>
                    <a:pt x="104" y="49"/>
                  </a:cubicBezTo>
                  <a:lnTo>
                    <a:pt x="89" y="49"/>
                  </a:lnTo>
                  <a:lnTo>
                    <a:pt x="89" y="64"/>
                  </a:lnTo>
                  <a:lnTo>
                    <a:pt x="76" y="64"/>
                  </a:lnTo>
                  <a:lnTo>
                    <a:pt x="76" y="76"/>
                  </a:lnTo>
                  <a:lnTo>
                    <a:pt x="52" y="76"/>
                  </a:lnTo>
                  <a:lnTo>
                    <a:pt x="40" y="64"/>
                  </a:lnTo>
                  <a:lnTo>
                    <a:pt x="40" y="49"/>
                  </a:lnTo>
                  <a:lnTo>
                    <a:pt x="52" y="37"/>
                  </a:lnTo>
                  <a:lnTo>
                    <a:pt x="76" y="37"/>
                  </a:lnTo>
                  <a:lnTo>
                    <a:pt x="76" y="49"/>
                  </a:lnTo>
                  <a:lnTo>
                    <a:pt x="89" y="49"/>
                  </a:lnTo>
                  <a:lnTo>
                    <a:pt x="89" y="37"/>
                  </a:lnTo>
                  <a:lnTo>
                    <a:pt x="89" y="24"/>
                  </a:lnTo>
                  <a:lnTo>
                    <a:pt x="40" y="24"/>
                  </a:lnTo>
                  <a:lnTo>
                    <a:pt x="40" y="37"/>
                  </a:lnTo>
                  <a:lnTo>
                    <a:pt x="28" y="49"/>
                  </a:lnTo>
                  <a:lnTo>
                    <a:pt x="28" y="64"/>
                  </a:lnTo>
                  <a:lnTo>
                    <a:pt x="28" y="76"/>
                  </a:lnTo>
                  <a:lnTo>
                    <a:pt x="40" y="76"/>
                  </a:lnTo>
                  <a:lnTo>
                    <a:pt x="40" y="88"/>
                  </a:lnTo>
                  <a:lnTo>
                    <a:pt x="40" y="88"/>
                  </a:lnTo>
                  <a:cubicBezTo>
                    <a:pt x="36" y="84"/>
                    <a:pt x="32" y="80"/>
                    <a:pt x="28" y="76"/>
                  </a:cubicBezTo>
                  <a:lnTo>
                    <a:pt x="12" y="64"/>
                  </a:lnTo>
                  <a:lnTo>
                    <a:pt x="12" y="49"/>
                  </a:lnTo>
                  <a:cubicBezTo>
                    <a:pt x="28" y="37"/>
                    <a:pt x="28" y="37"/>
                    <a:pt x="28" y="24"/>
                  </a:cubicBezTo>
                  <a:lnTo>
                    <a:pt x="40" y="24"/>
                  </a:lnTo>
                  <a:lnTo>
                    <a:pt x="40" y="12"/>
                  </a:lnTo>
                  <a:close/>
                  <a:moveTo>
                    <a:pt x="104" y="64"/>
                  </a:moveTo>
                  <a:cubicBezTo>
                    <a:pt x="104" y="88"/>
                    <a:pt x="89" y="101"/>
                    <a:pt x="76" y="101"/>
                  </a:cubicBezTo>
                  <a:lnTo>
                    <a:pt x="64" y="101"/>
                  </a:lnTo>
                  <a:cubicBezTo>
                    <a:pt x="56" y="101"/>
                    <a:pt x="48" y="95"/>
                    <a:pt x="40" y="88"/>
                  </a:cubicBezTo>
                  <a:lnTo>
                    <a:pt x="89" y="88"/>
                  </a:lnTo>
                  <a:lnTo>
                    <a:pt x="89" y="76"/>
                  </a:lnTo>
                  <a:lnTo>
                    <a:pt x="104" y="64"/>
                  </a:lnTo>
                  <a:close/>
                  <a:moveTo>
                    <a:pt x="64" y="0"/>
                  </a:moveTo>
                  <a:cubicBezTo>
                    <a:pt x="52" y="0"/>
                    <a:pt x="40" y="0"/>
                    <a:pt x="28" y="12"/>
                  </a:cubicBezTo>
                  <a:cubicBezTo>
                    <a:pt x="12" y="24"/>
                    <a:pt x="12" y="37"/>
                    <a:pt x="0" y="49"/>
                  </a:cubicBezTo>
                  <a:lnTo>
                    <a:pt x="0" y="64"/>
                  </a:lnTo>
                  <a:cubicBezTo>
                    <a:pt x="0" y="76"/>
                    <a:pt x="12" y="76"/>
                    <a:pt x="12" y="88"/>
                  </a:cubicBezTo>
                  <a:cubicBezTo>
                    <a:pt x="28" y="101"/>
                    <a:pt x="40" y="113"/>
                    <a:pt x="64" y="113"/>
                  </a:cubicBezTo>
                  <a:lnTo>
                    <a:pt x="76" y="113"/>
                  </a:lnTo>
                  <a:cubicBezTo>
                    <a:pt x="89" y="113"/>
                    <a:pt x="116" y="88"/>
                    <a:pt x="116" y="76"/>
                  </a:cubicBezTo>
                  <a:lnTo>
                    <a:pt x="116" y="64"/>
                  </a:lnTo>
                  <a:cubicBezTo>
                    <a:pt x="116" y="37"/>
                    <a:pt x="116" y="24"/>
                    <a:pt x="104" y="12"/>
                  </a:cubicBezTo>
                  <a:cubicBezTo>
                    <a:pt x="89" y="0"/>
                    <a:pt x="76" y="0"/>
                    <a:pt x="64" y="0"/>
                  </a:cubicBezTo>
                  <a:close/>
                </a:path>
              </a:pathLst>
            </a:custGeom>
            <a:solidFill>
              <a:srgbClr val="00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7"/>
            <p:cNvSpPr/>
            <p:nvPr/>
          </p:nvSpPr>
          <p:spPr>
            <a:xfrm>
              <a:off x="7753650" y="1720153"/>
              <a:ext cx="36014" cy="38153"/>
            </a:xfrm>
            <a:custGeom>
              <a:avLst/>
              <a:gdLst/>
              <a:ahLst/>
              <a:cxnLst/>
              <a:rect l="l" t="t" r="r" b="b"/>
              <a:pathLst>
                <a:path w="101" h="107" extrusionOk="0">
                  <a:moveTo>
                    <a:pt x="64" y="25"/>
                  </a:moveTo>
                  <a:lnTo>
                    <a:pt x="64" y="37"/>
                  </a:lnTo>
                  <a:lnTo>
                    <a:pt x="76" y="37"/>
                  </a:lnTo>
                  <a:lnTo>
                    <a:pt x="76" y="50"/>
                  </a:lnTo>
                  <a:lnTo>
                    <a:pt x="76" y="62"/>
                  </a:lnTo>
                  <a:lnTo>
                    <a:pt x="64" y="74"/>
                  </a:lnTo>
                  <a:lnTo>
                    <a:pt x="64" y="86"/>
                  </a:lnTo>
                  <a:lnTo>
                    <a:pt x="40" y="86"/>
                  </a:lnTo>
                  <a:lnTo>
                    <a:pt x="24" y="74"/>
                  </a:lnTo>
                  <a:lnTo>
                    <a:pt x="24" y="62"/>
                  </a:lnTo>
                  <a:lnTo>
                    <a:pt x="12" y="62"/>
                  </a:lnTo>
                  <a:lnTo>
                    <a:pt x="12" y="50"/>
                  </a:lnTo>
                  <a:lnTo>
                    <a:pt x="24" y="50"/>
                  </a:lnTo>
                  <a:lnTo>
                    <a:pt x="24" y="37"/>
                  </a:lnTo>
                  <a:lnTo>
                    <a:pt x="24" y="25"/>
                  </a:lnTo>
                  <a:close/>
                  <a:moveTo>
                    <a:pt x="50" y="1"/>
                  </a:moveTo>
                  <a:cubicBezTo>
                    <a:pt x="39" y="1"/>
                    <a:pt x="26" y="4"/>
                    <a:pt x="12" y="10"/>
                  </a:cubicBezTo>
                  <a:cubicBezTo>
                    <a:pt x="0" y="25"/>
                    <a:pt x="0" y="37"/>
                    <a:pt x="0" y="50"/>
                  </a:cubicBezTo>
                  <a:lnTo>
                    <a:pt x="0" y="74"/>
                  </a:lnTo>
                  <a:cubicBezTo>
                    <a:pt x="9" y="94"/>
                    <a:pt x="26" y="106"/>
                    <a:pt x="40" y="106"/>
                  </a:cubicBezTo>
                  <a:cubicBezTo>
                    <a:pt x="44" y="106"/>
                    <a:pt x="49" y="105"/>
                    <a:pt x="52" y="101"/>
                  </a:cubicBezTo>
                  <a:cubicBezTo>
                    <a:pt x="76" y="101"/>
                    <a:pt x="88" y="86"/>
                    <a:pt x="101" y="62"/>
                  </a:cubicBezTo>
                  <a:cubicBezTo>
                    <a:pt x="101" y="50"/>
                    <a:pt x="88" y="25"/>
                    <a:pt x="76" y="10"/>
                  </a:cubicBezTo>
                  <a:cubicBezTo>
                    <a:pt x="70" y="4"/>
                    <a:pt x="61" y="1"/>
                    <a:pt x="50" y="1"/>
                  </a:cubicBezTo>
                  <a:close/>
                </a:path>
              </a:pathLst>
            </a:custGeom>
            <a:solidFill>
              <a:srgbClr val="00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7"/>
            <p:cNvSpPr/>
            <p:nvPr/>
          </p:nvSpPr>
          <p:spPr>
            <a:xfrm>
              <a:off x="7749014" y="1719083"/>
              <a:ext cx="40649" cy="41719"/>
            </a:xfrm>
            <a:custGeom>
              <a:avLst/>
              <a:gdLst/>
              <a:ahLst/>
              <a:cxnLst/>
              <a:rect l="l" t="t" r="r" b="b"/>
              <a:pathLst>
                <a:path w="114" h="117" extrusionOk="0">
                  <a:moveTo>
                    <a:pt x="37" y="28"/>
                  </a:moveTo>
                  <a:lnTo>
                    <a:pt x="37" y="40"/>
                  </a:lnTo>
                  <a:lnTo>
                    <a:pt x="77" y="40"/>
                  </a:lnTo>
                  <a:lnTo>
                    <a:pt x="77" y="53"/>
                  </a:lnTo>
                  <a:lnTo>
                    <a:pt x="77" y="65"/>
                  </a:lnTo>
                  <a:lnTo>
                    <a:pt x="77" y="77"/>
                  </a:lnTo>
                  <a:lnTo>
                    <a:pt x="53" y="77"/>
                  </a:lnTo>
                  <a:lnTo>
                    <a:pt x="37" y="65"/>
                  </a:lnTo>
                  <a:lnTo>
                    <a:pt x="37" y="53"/>
                  </a:lnTo>
                  <a:lnTo>
                    <a:pt x="37" y="40"/>
                  </a:lnTo>
                  <a:lnTo>
                    <a:pt x="25" y="40"/>
                  </a:lnTo>
                  <a:lnTo>
                    <a:pt x="25" y="53"/>
                  </a:lnTo>
                  <a:lnTo>
                    <a:pt x="25" y="65"/>
                  </a:lnTo>
                  <a:lnTo>
                    <a:pt x="25" y="77"/>
                  </a:lnTo>
                  <a:lnTo>
                    <a:pt x="37" y="77"/>
                  </a:lnTo>
                  <a:lnTo>
                    <a:pt x="37" y="89"/>
                  </a:lnTo>
                  <a:lnTo>
                    <a:pt x="77" y="89"/>
                  </a:lnTo>
                  <a:lnTo>
                    <a:pt x="89" y="77"/>
                  </a:lnTo>
                  <a:lnTo>
                    <a:pt x="89" y="65"/>
                  </a:lnTo>
                  <a:lnTo>
                    <a:pt x="89" y="53"/>
                  </a:lnTo>
                  <a:lnTo>
                    <a:pt x="89" y="40"/>
                  </a:lnTo>
                  <a:lnTo>
                    <a:pt x="89" y="28"/>
                  </a:lnTo>
                  <a:close/>
                  <a:moveTo>
                    <a:pt x="25" y="1"/>
                  </a:moveTo>
                  <a:lnTo>
                    <a:pt x="25" y="13"/>
                  </a:lnTo>
                  <a:lnTo>
                    <a:pt x="53" y="13"/>
                  </a:lnTo>
                  <a:cubicBezTo>
                    <a:pt x="65" y="13"/>
                    <a:pt x="77" y="13"/>
                    <a:pt x="89" y="28"/>
                  </a:cubicBezTo>
                  <a:cubicBezTo>
                    <a:pt x="101" y="28"/>
                    <a:pt x="101" y="40"/>
                    <a:pt x="101" y="53"/>
                  </a:cubicBezTo>
                  <a:lnTo>
                    <a:pt x="101" y="65"/>
                  </a:lnTo>
                  <a:cubicBezTo>
                    <a:pt x="101" y="89"/>
                    <a:pt x="89" y="104"/>
                    <a:pt x="65" y="104"/>
                  </a:cubicBezTo>
                  <a:cubicBezTo>
                    <a:pt x="53" y="104"/>
                    <a:pt x="25" y="89"/>
                    <a:pt x="25" y="77"/>
                  </a:cubicBezTo>
                  <a:cubicBezTo>
                    <a:pt x="13" y="77"/>
                    <a:pt x="13" y="65"/>
                    <a:pt x="13" y="65"/>
                  </a:cubicBezTo>
                  <a:lnTo>
                    <a:pt x="13" y="53"/>
                  </a:lnTo>
                  <a:cubicBezTo>
                    <a:pt x="13" y="40"/>
                    <a:pt x="25" y="28"/>
                    <a:pt x="25" y="28"/>
                  </a:cubicBezTo>
                  <a:lnTo>
                    <a:pt x="25" y="13"/>
                  </a:lnTo>
                  <a:lnTo>
                    <a:pt x="13" y="13"/>
                  </a:lnTo>
                  <a:cubicBezTo>
                    <a:pt x="13" y="28"/>
                    <a:pt x="1" y="40"/>
                    <a:pt x="1" y="53"/>
                  </a:cubicBezTo>
                  <a:lnTo>
                    <a:pt x="1" y="65"/>
                  </a:lnTo>
                  <a:cubicBezTo>
                    <a:pt x="1" y="65"/>
                    <a:pt x="1" y="77"/>
                    <a:pt x="13" y="89"/>
                  </a:cubicBezTo>
                  <a:cubicBezTo>
                    <a:pt x="25" y="104"/>
                    <a:pt x="37" y="117"/>
                    <a:pt x="65" y="117"/>
                  </a:cubicBezTo>
                  <a:lnTo>
                    <a:pt x="77" y="117"/>
                  </a:lnTo>
                  <a:cubicBezTo>
                    <a:pt x="89" y="117"/>
                    <a:pt x="114" y="89"/>
                    <a:pt x="114" y="77"/>
                  </a:cubicBezTo>
                  <a:lnTo>
                    <a:pt x="114" y="53"/>
                  </a:lnTo>
                  <a:cubicBezTo>
                    <a:pt x="114" y="40"/>
                    <a:pt x="114" y="28"/>
                    <a:pt x="89" y="13"/>
                  </a:cubicBezTo>
                  <a:cubicBezTo>
                    <a:pt x="89" y="1"/>
                    <a:pt x="65" y="1"/>
                    <a:pt x="53" y="1"/>
                  </a:cubicBezTo>
                  <a:close/>
                </a:path>
              </a:pathLst>
            </a:custGeom>
            <a:solidFill>
              <a:srgbClr val="00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7"/>
            <p:cNvSpPr/>
            <p:nvPr/>
          </p:nvSpPr>
          <p:spPr>
            <a:xfrm>
              <a:off x="7740457" y="1792893"/>
              <a:ext cx="40649" cy="37083"/>
            </a:xfrm>
            <a:custGeom>
              <a:avLst/>
              <a:gdLst/>
              <a:ahLst/>
              <a:cxnLst/>
              <a:rect l="l" t="t" r="r" b="b"/>
              <a:pathLst>
                <a:path w="114" h="104" extrusionOk="0">
                  <a:moveTo>
                    <a:pt x="77" y="22"/>
                  </a:moveTo>
                  <a:lnTo>
                    <a:pt x="77" y="34"/>
                  </a:lnTo>
                  <a:lnTo>
                    <a:pt x="89" y="50"/>
                  </a:lnTo>
                  <a:lnTo>
                    <a:pt x="89" y="62"/>
                  </a:lnTo>
                  <a:lnTo>
                    <a:pt x="77" y="62"/>
                  </a:lnTo>
                  <a:lnTo>
                    <a:pt x="77" y="74"/>
                  </a:lnTo>
                  <a:lnTo>
                    <a:pt x="77" y="86"/>
                  </a:lnTo>
                  <a:lnTo>
                    <a:pt x="49" y="86"/>
                  </a:lnTo>
                  <a:lnTo>
                    <a:pt x="37" y="74"/>
                  </a:lnTo>
                  <a:lnTo>
                    <a:pt x="25" y="62"/>
                  </a:lnTo>
                  <a:lnTo>
                    <a:pt x="25" y="50"/>
                  </a:lnTo>
                  <a:lnTo>
                    <a:pt x="37" y="34"/>
                  </a:lnTo>
                  <a:lnTo>
                    <a:pt x="37" y="22"/>
                  </a:lnTo>
                  <a:close/>
                  <a:moveTo>
                    <a:pt x="61" y="1"/>
                  </a:moveTo>
                  <a:cubicBezTo>
                    <a:pt x="50" y="1"/>
                    <a:pt x="37" y="4"/>
                    <a:pt x="25" y="10"/>
                  </a:cubicBezTo>
                  <a:cubicBezTo>
                    <a:pt x="13" y="22"/>
                    <a:pt x="13" y="34"/>
                    <a:pt x="13" y="50"/>
                  </a:cubicBezTo>
                  <a:cubicBezTo>
                    <a:pt x="0" y="62"/>
                    <a:pt x="13" y="74"/>
                    <a:pt x="13" y="86"/>
                  </a:cubicBezTo>
                  <a:cubicBezTo>
                    <a:pt x="21" y="95"/>
                    <a:pt x="36" y="103"/>
                    <a:pt x="48" y="103"/>
                  </a:cubicBezTo>
                  <a:cubicBezTo>
                    <a:pt x="53" y="103"/>
                    <a:pt x="58" y="102"/>
                    <a:pt x="61" y="98"/>
                  </a:cubicBezTo>
                  <a:cubicBezTo>
                    <a:pt x="89" y="98"/>
                    <a:pt x="101" y="86"/>
                    <a:pt x="101" y="62"/>
                  </a:cubicBezTo>
                  <a:cubicBezTo>
                    <a:pt x="113" y="50"/>
                    <a:pt x="101" y="22"/>
                    <a:pt x="89" y="10"/>
                  </a:cubicBezTo>
                  <a:cubicBezTo>
                    <a:pt x="83" y="4"/>
                    <a:pt x="73" y="1"/>
                    <a:pt x="61" y="1"/>
                  </a:cubicBezTo>
                  <a:close/>
                </a:path>
              </a:pathLst>
            </a:custGeom>
            <a:solidFill>
              <a:srgbClr val="00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7"/>
            <p:cNvSpPr/>
            <p:nvPr/>
          </p:nvSpPr>
          <p:spPr>
            <a:xfrm>
              <a:off x="7740457" y="1791823"/>
              <a:ext cx="40649" cy="40649"/>
            </a:xfrm>
            <a:custGeom>
              <a:avLst/>
              <a:gdLst/>
              <a:ahLst/>
              <a:cxnLst/>
              <a:rect l="l" t="t" r="r" b="b"/>
              <a:pathLst>
                <a:path w="114" h="114" extrusionOk="0">
                  <a:moveTo>
                    <a:pt x="77" y="37"/>
                  </a:moveTo>
                  <a:lnTo>
                    <a:pt x="77" y="53"/>
                  </a:lnTo>
                  <a:lnTo>
                    <a:pt x="77" y="65"/>
                  </a:lnTo>
                  <a:lnTo>
                    <a:pt x="77" y="77"/>
                  </a:lnTo>
                  <a:lnTo>
                    <a:pt x="89" y="77"/>
                  </a:lnTo>
                  <a:lnTo>
                    <a:pt x="89" y="65"/>
                  </a:lnTo>
                  <a:lnTo>
                    <a:pt x="89" y="53"/>
                  </a:lnTo>
                  <a:lnTo>
                    <a:pt x="89" y="37"/>
                  </a:lnTo>
                  <a:close/>
                  <a:moveTo>
                    <a:pt x="37" y="25"/>
                  </a:moveTo>
                  <a:lnTo>
                    <a:pt x="25" y="37"/>
                  </a:lnTo>
                  <a:lnTo>
                    <a:pt x="25" y="53"/>
                  </a:lnTo>
                  <a:lnTo>
                    <a:pt x="25" y="65"/>
                  </a:lnTo>
                  <a:lnTo>
                    <a:pt x="25" y="77"/>
                  </a:lnTo>
                  <a:lnTo>
                    <a:pt x="37" y="89"/>
                  </a:lnTo>
                  <a:lnTo>
                    <a:pt x="77" y="89"/>
                  </a:lnTo>
                  <a:lnTo>
                    <a:pt x="77" y="77"/>
                  </a:lnTo>
                  <a:lnTo>
                    <a:pt x="37" y="77"/>
                  </a:lnTo>
                  <a:lnTo>
                    <a:pt x="37" y="65"/>
                  </a:lnTo>
                  <a:lnTo>
                    <a:pt x="37" y="53"/>
                  </a:lnTo>
                  <a:lnTo>
                    <a:pt x="37" y="37"/>
                  </a:lnTo>
                  <a:lnTo>
                    <a:pt x="77" y="37"/>
                  </a:lnTo>
                  <a:lnTo>
                    <a:pt x="77" y="25"/>
                  </a:lnTo>
                  <a:close/>
                  <a:moveTo>
                    <a:pt x="49" y="13"/>
                  </a:moveTo>
                  <a:cubicBezTo>
                    <a:pt x="61" y="13"/>
                    <a:pt x="77" y="13"/>
                    <a:pt x="89" y="25"/>
                  </a:cubicBezTo>
                  <a:cubicBezTo>
                    <a:pt x="101" y="25"/>
                    <a:pt x="101" y="37"/>
                    <a:pt x="101" y="53"/>
                  </a:cubicBezTo>
                  <a:lnTo>
                    <a:pt x="101" y="65"/>
                  </a:lnTo>
                  <a:cubicBezTo>
                    <a:pt x="89" y="89"/>
                    <a:pt x="77" y="101"/>
                    <a:pt x="61" y="101"/>
                  </a:cubicBezTo>
                  <a:cubicBezTo>
                    <a:pt x="37" y="101"/>
                    <a:pt x="25" y="89"/>
                    <a:pt x="13" y="77"/>
                  </a:cubicBezTo>
                  <a:lnTo>
                    <a:pt x="13" y="65"/>
                  </a:lnTo>
                  <a:lnTo>
                    <a:pt x="13" y="53"/>
                  </a:lnTo>
                  <a:cubicBezTo>
                    <a:pt x="13" y="37"/>
                    <a:pt x="25" y="37"/>
                    <a:pt x="25" y="25"/>
                  </a:cubicBezTo>
                  <a:lnTo>
                    <a:pt x="25" y="13"/>
                  </a:lnTo>
                  <a:close/>
                  <a:moveTo>
                    <a:pt x="25" y="1"/>
                  </a:moveTo>
                  <a:lnTo>
                    <a:pt x="13" y="13"/>
                  </a:lnTo>
                  <a:cubicBezTo>
                    <a:pt x="13" y="25"/>
                    <a:pt x="0" y="37"/>
                    <a:pt x="0" y="53"/>
                  </a:cubicBezTo>
                  <a:lnTo>
                    <a:pt x="0" y="65"/>
                  </a:lnTo>
                  <a:cubicBezTo>
                    <a:pt x="0" y="65"/>
                    <a:pt x="0" y="77"/>
                    <a:pt x="13" y="89"/>
                  </a:cubicBezTo>
                  <a:cubicBezTo>
                    <a:pt x="13" y="101"/>
                    <a:pt x="37" y="114"/>
                    <a:pt x="61" y="114"/>
                  </a:cubicBezTo>
                  <a:cubicBezTo>
                    <a:pt x="89" y="114"/>
                    <a:pt x="101" y="89"/>
                    <a:pt x="113" y="77"/>
                  </a:cubicBezTo>
                  <a:lnTo>
                    <a:pt x="113" y="53"/>
                  </a:lnTo>
                  <a:cubicBezTo>
                    <a:pt x="113" y="37"/>
                    <a:pt x="101" y="25"/>
                    <a:pt x="89" y="13"/>
                  </a:cubicBezTo>
                  <a:cubicBezTo>
                    <a:pt x="77" y="1"/>
                    <a:pt x="61" y="1"/>
                    <a:pt x="49" y="1"/>
                  </a:cubicBezTo>
                  <a:close/>
                </a:path>
              </a:pathLst>
            </a:custGeom>
            <a:solidFill>
              <a:srgbClr val="00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7"/>
            <p:cNvSpPr/>
            <p:nvPr/>
          </p:nvSpPr>
          <p:spPr>
            <a:xfrm>
              <a:off x="7807848" y="2581269"/>
              <a:ext cx="23177" cy="738813"/>
            </a:xfrm>
            <a:custGeom>
              <a:avLst/>
              <a:gdLst/>
              <a:ahLst/>
              <a:cxnLst/>
              <a:rect l="l" t="t" r="r" b="b"/>
              <a:pathLst>
                <a:path w="65" h="2072" extrusionOk="0">
                  <a:moveTo>
                    <a:pt x="19" y="1"/>
                  </a:moveTo>
                  <a:cubicBezTo>
                    <a:pt x="16" y="1"/>
                    <a:pt x="12" y="7"/>
                    <a:pt x="12" y="19"/>
                  </a:cubicBezTo>
                  <a:cubicBezTo>
                    <a:pt x="0" y="287"/>
                    <a:pt x="0" y="552"/>
                    <a:pt x="12" y="820"/>
                  </a:cubicBezTo>
                  <a:cubicBezTo>
                    <a:pt x="12" y="1085"/>
                    <a:pt x="12" y="1353"/>
                    <a:pt x="25" y="1606"/>
                  </a:cubicBezTo>
                  <a:cubicBezTo>
                    <a:pt x="40" y="1758"/>
                    <a:pt x="40" y="1910"/>
                    <a:pt x="52" y="2063"/>
                  </a:cubicBezTo>
                  <a:cubicBezTo>
                    <a:pt x="52" y="2069"/>
                    <a:pt x="55" y="2072"/>
                    <a:pt x="58" y="2072"/>
                  </a:cubicBezTo>
                  <a:cubicBezTo>
                    <a:pt x="61" y="2072"/>
                    <a:pt x="64" y="2069"/>
                    <a:pt x="64" y="2063"/>
                  </a:cubicBezTo>
                  <a:cubicBezTo>
                    <a:pt x="52" y="1798"/>
                    <a:pt x="52" y="1530"/>
                    <a:pt x="40" y="1265"/>
                  </a:cubicBezTo>
                  <a:cubicBezTo>
                    <a:pt x="40" y="997"/>
                    <a:pt x="25" y="732"/>
                    <a:pt x="25" y="464"/>
                  </a:cubicBezTo>
                  <a:lnTo>
                    <a:pt x="25" y="19"/>
                  </a:lnTo>
                  <a:cubicBezTo>
                    <a:pt x="25" y="7"/>
                    <a:pt x="22" y="1"/>
                    <a:pt x="19" y="1"/>
                  </a:cubicBezTo>
                  <a:close/>
                </a:path>
              </a:pathLst>
            </a:custGeom>
            <a:solidFill>
              <a:srgbClr val="00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7"/>
            <p:cNvSpPr/>
            <p:nvPr/>
          </p:nvSpPr>
          <p:spPr>
            <a:xfrm>
              <a:off x="7839226" y="3426339"/>
              <a:ext cx="68818" cy="673561"/>
            </a:xfrm>
            <a:custGeom>
              <a:avLst/>
              <a:gdLst/>
              <a:ahLst/>
              <a:cxnLst/>
              <a:rect l="l" t="t" r="r" b="b"/>
              <a:pathLst>
                <a:path w="193" h="1889" extrusionOk="0">
                  <a:moveTo>
                    <a:pt x="7" y="0"/>
                  </a:moveTo>
                  <a:cubicBezTo>
                    <a:pt x="4" y="0"/>
                    <a:pt x="1" y="3"/>
                    <a:pt x="1" y="9"/>
                  </a:cubicBezTo>
                  <a:cubicBezTo>
                    <a:pt x="1" y="250"/>
                    <a:pt x="28" y="506"/>
                    <a:pt x="40" y="746"/>
                  </a:cubicBezTo>
                  <a:cubicBezTo>
                    <a:pt x="65" y="987"/>
                    <a:pt x="89" y="1228"/>
                    <a:pt x="116" y="1468"/>
                  </a:cubicBezTo>
                  <a:cubicBezTo>
                    <a:pt x="129" y="1608"/>
                    <a:pt x="141" y="1748"/>
                    <a:pt x="165" y="1876"/>
                  </a:cubicBezTo>
                  <a:cubicBezTo>
                    <a:pt x="165" y="1889"/>
                    <a:pt x="180" y="1889"/>
                    <a:pt x="180" y="1889"/>
                  </a:cubicBezTo>
                  <a:cubicBezTo>
                    <a:pt x="192" y="1889"/>
                    <a:pt x="192" y="1876"/>
                    <a:pt x="192" y="1876"/>
                  </a:cubicBezTo>
                  <a:cubicBezTo>
                    <a:pt x="153" y="1636"/>
                    <a:pt x="129" y="1392"/>
                    <a:pt x="104" y="1139"/>
                  </a:cubicBezTo>
                  <a:cubicBezTo>
                    <a:pt x="77" y="899"/>
                    <a:pt x="52" y="658"/>
                    <a:pt x="40" y="418"/>
                  </a:cubicBezTo>
                  <a:cubicBezTo>
                    <a:pt x="28" y="277"/>
                    <a:pt x="28" y="150"/>
                    <a:pt x="13" y="9"/>
                  </a:cubicBezTo>
                  <a:cubicBezTo>
                    <a:pt x="13" y="3"/>
                    <a:pt x="10" y="0"/>
                    <a:pt x="7" y="0"/>
                  </a:cubicBezTo>
                  <a:close/>
                </a:path>
              </a:pathLst>
            </a:custGeom>
            <a:solidFill>
              <a:srgbClr val="00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7"/>
            <p:cNvSpPr/>
            <p:nvPr/>
          </p:nvSpPr>
          <p:spPr>
            <a:xfrm>
              <a:off x="7531863" y="3408154"/>
              <a:ext cx="23177" cy="613657"/>
            </a:xfrm>
            <a:custGeom>
              <a:avLst/>
              <a:gdLst/>
              <a:ahLst/>
              <a:cxnLst/>
              <a:rect l="l" t="t" r="r" b="b"/>
              <a:pathLst>
                <a:path w="65" h="1721" extrusionOk="0">
                  <a:moveTo>
                    <a:pt x="51" y="0"/>
                  </a:moveTo>
                  <a:cubicBezTo>
                    <a:pt x="44" y="0"/>
                    <a:pt x="37" y="4"/>
                    <a:pt x="37" y="12"/>
                  </a:cubicBezTo>
                  <a:cubicBezTo>
                    <a:pt x="25" y="240"/>
                    <a:pt x="25" y="453"/>
                    <a:pt x="25" y="682"/>
                  </a:cubicBezTo>
                  <a:lnTo>
                    <a:pt x="13" y="1343"/>
                  </a:lnTo>
                  <a:cubicBezTo>
                    <a:pt x="1" y="1471"/>
                    <a:pt x="1" y="1595"/>
                    <a:pt x="1" y="1711"/>
                  </a:cubicBezTo>
                  <a:cubicBezTo>
                    <a:pt x="1" y="1717"/>
                    <a:pt x="7" y="1720"/>
                    <a:pt x="13" y="1720"/>
                  </a:cubicBezTo>
                  <a:cubicBezTo>
                    <a:pt x="19" y="1720"/>
                    <a:pt x="25" y="1717"/>
                    <a:pt x="25" y="1711"/>
                  </a:cubicBezTo>
                  <a:cubicBezTo>
                    <a:pt x="25" y="1495"/>
                    <a:pt x="37" y="1266"/>
                    <a:pt x="37" y="1050"/>
                  </a:cubicBezTo>
                  <a:cubicBezTo>
                    <a:pt x="37" y="834"/>
                    <a:pt x="53" y="606"/>
                    <a:pt x="53" y="392"/>
                  </a:cubicBezTo>
                  <a:cubicBezTo>
                    <a:pt x="53" y="265"/>
                    <a:pt x="53" y="137"/>
                    <a:pt x="65" y="12"/>
                  </a:cubicBezTo>
                  <a:cubicBezTo>
                    <a:pt x="65" y="4"/>
                    <a:pt x="58" y="0"/>
                    <a:pt x="51" y="0"/>
                  </a:cubicBezTo>
                  <a:close/>
                </a:path>
              </a:pathLst>
            </a:custGeom>
            <a:solidFill>
              <a:srgbClr val="00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7"/>
            <p:cNvSpPr/>
            <p:nvPr/>
          </p:nvSpPr>
          <p:spPr>
            <a:xfrm>
              <a:off x="7523306" y="2548821"/>
              <a:ext cx="36014" cy="762703"/>
            </a:xfrm>
            <a:custGeom>
              <a:avLst/>
              <a:gdLst/>
              <a:ahLst/>
              <a:cxnLst/>
              <a:rect l="l" t="t" r="r" b="b"/>
              <a:pathLst>
                <a:path w="101" h="2139" extrusionOk="0">
                  <a:moveTo>
                    <a:pt x="13" y="1"/>
                  </a:moveTo>
                  <a:cubicBezTo>
                    <a:pt x="6" y="1"/>
                    <a:pt x="0" y="4"/>
                    <a:pt x="0" y="10"/>
                  </a:cubicBezTo>
                  <a:cubicBezTo>
                    <a:pt x="13" y="290"/>
                    <a:pt x="13" y="555"/>
                    <a:pt x="25" y="835"/>
                  </a:cubicBezTo>
                  <a:lnTo>
                    <a:pt x="61" y="1660"/>
                  </a:lnTo>
                  <a:cubicBezTo>
                    <a:pt x="61" y="1813"/>
                    <a:pt x="61" y="1965"/>
                    <a:pt x="77" y="2129"/>
                  </a:cubicBezTo>
                  <a:cubicBezTo>
                    <a:pt x="77" y="2135"/>
                    <a:pt x="83" y="2139"/>
                    <a:pt x="89" y="2139"/>
                  </a:cubicBezTo>
                  <a:cubicBezTo>
                    <a:pt x="95" y="2139"/>
                    <a:pt x="101" y="2135"/>
                    <a:pt x="101" y="2129"/>
                  </a:cubicBezTo>
                  <a:cubicBezTo>
                    <a:pt x="89" y="1849"/>
                    <a:pt x="77" y="1569"/>
                    <a:pt x="61" y="1292"/>
                  </a:cubicBezTo>
                  <a:lnTo>
                    <a:pt x="37" y="467"/>
                  </a:lnTo>
                  <a:cubicBezTo>
                    <a:pt x="25" y="314"/>
                    <a:pt x="25" y="162"/>
                    <a:pt x="25" y="10"/>
                  </a:cubicBezTo>
                  <a:cubicBezTo>
                    <a:pt x="25" y="4"/>
                    <a:pt x="19" y="1"/>
                    <a:pt x="13" y="1"/>
                  </a:cubicBezTo>
                  <a:close/>
                </a:path>
              </a:pathLst>
            </a:custGeom>
            <a:solidFill>
              <a:srgbClr val="00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7"/>
            <p:cNvSpPr/>
            <p:nvPr/>
          </p:nvSpPr>
          <p:spPr>
            <a:xfrm>
              <a:off x="5197047" y="1071909"/>
              <a:ext cx="625067" cy="624711"/>
            </a:xfrm>
            <a:custGeom>
              <a:avLst/>
              <a:gdLst/>
              <a:ahLst/>
              <a:cxnLst/>
              <a:rect l="l" t="t" r="r" b="b"/>
              <a:pathLst>
                <a:path w="1753" h="1752" extrusionOk="0">
                  <a:moveTo>
                    <a:pt x="875" y="1"/>
                  </a:moveTo>
                  <a:cubicBezTo>
                    <a:pt x="394" y="1"/>
                    <a:pt x="1" y="397"/>
                    <a:pt x="1" y="878"/>
                  </a:cubicBezTo>
                  <a:cubicBezTo>
                    <a:pt x="1" y="1359"/>
                    <a:pt x="394" y="1752"/>
                    <a:pt x="875" y="1752"/>
                  </a:cubicBezTo>
                  <a:cubicBezTo>
                    <a:pt x="1359" y="1752"/>
                    <a:pt x="1752" y="1359"/>
                    <a:pt x="1752" y="878"/>
                  </a:cubicBezTo>
                  <a:cubicBezTo>
                    <a:pt x="1752" y="397"/>
                    <a:pt x="1359" y="1"/>
                    <a:pt x="875" y="1"/>
                  </a:cubicBezTo>
                  <a:close/>
                </a:path>
              </a:pathLst>
            </a:custGeom>
            <a:solidFill>
              <a:srgbClr val="00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7"/>
            <p:cNvSpPr/>
            <p:nvPr/>
          </p:nvSpPr>
          <p:spPr>
            <a:xfrm>
              <a:off x="5188489" y="1063351"/>
              <a:ext cx="642183" cy="643252"/>
            </a:xfrm>
            <a:custGeom>
              <a:avLst/>
              <a:gdLst/>
              <a:ahLst/>
              <a:cxnLst/>
              <a:rect l="l" t="t" r="r" b="b"/>
              <a:pathLst>
                <a:path w="1801" h="1804" extrusionOk="0">
                  <a:moveTo>
                    <a:pt x="899" y="52"/>
                  </a:moveTo>
                  <a:cubicBezTo>
                    <a:pt x="1127" y="52"/>
                    <a:pt x="1344" y="153"/>
                    <a:pt x="1496" y="305"/>
                  </a:cubicBezTo>
                  <a:cubicBezTo>
                    <a:pt x="1648" y="457"/>
                    <a:pt x="1752" y="673"/>
                    <a:pt x="1752" y="902"/>
                  </a:cubicBezTo>
                  <a:cubicBezTo>
                    <a:pt x="1752" y="1142"/>
                    <a:pt x="1648" y="1347"/>
                    <a:pt x="1496" y="1499"/>
                  </a:cubicBezTo>
                  <a:cubicBezTo>
                    <a:pt x="1344" y="1663"/>
                    <a:pt x="1127" y="1752"/>
                    <a:pt x="899" y="1752"/>
                  </a:cubicBezTo>
                  <a:cubicBezTo>
                    <a:pt x="671" y="1752"/>
                    <a:pt x="457" y="1663"/>
                    <a:pt x="305" y="1499"/>
                  </a:cubicBezTo>
                  <a:cubicBezTo>
                    <a:pt x="153" y="1347"/>
                    <a:pt x="49" y="1142"/>
                    <a:pt x="49" y="902"/>
                  </a:cubicBezTo>
                  <a:cubicBezTo>
                    <a:pt x="49" y="673"/>
                    <a:pt x="153" y="457"/>
                    <a:pt x="305" y="305"/>
                  </a:cubicBezTo>
                  <a:cubicBezTo>
                    <a:pt x="457" y="153"/>
                    <a:pt x="671" y="52"/>
                    <a:pt x="899" y="52"/>
                  </a:cubicBezTo>
                  <a:close/>
                  <a:moveTo>
                    <a:pt x="899" y="0"/>
                  </a:moveTo>
                  <a:cubicBezTo>
                    <a:pt x="406" y="0"/>
                    <a:pt x="1" y="405"/>
                    <a:pt x="1" y="902"/>
                  </a:cubicBezTo>
                  <a:cubicBezTo>
                    <a:pt x="1" y="1395"/>
                    <a:pt x="406" y="1803"/>
                    <a:pt x="899" y="1803"/>
                  </a:cubicBezTo>
                  <a:cubicBezTo>
                    <a:pt x="1395" y="1803"/>
                    <a:pt x="1800" y="1395"/>
                    <a:pt x="1800" y="902"/>
                  </a:cubicBezTo>
                  <a:cubicBezTo>
                    <a:pt x="1800" y="405"/>
                    <a:pt x="1395" y="0"/>
                    <a:pt x="899" y="0"/>
                  </a:cubicBezTo>
                  <a:close/>
                </a:path>
              </a:pathLst>
            </a:custGeom>
            <a:solidFill>
              <a:srgbClr val="00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7"/>
            <p:cNvSpPr/>
            <p:nvPr/>
          </p:nvSpPr>
          <p:spPr>
            <a:xfrm>
              <a:off x="5210240" y="1086172"/>
              <a:ext cx="597611" cy="597611"/>
            </a:xfrm>
            <a:custGeom>
              <a:avLst/>
              <a:gdLst/>
              <a:ahLst/>
              <a:cxnLst/>
              <a:rect l="l" t="t" r="r" b="b"/>
              <a:pathLst>
                <a:path w="1676" h="1676" extrusionOk="0">
                  <a:moveTo>
                    <a:pt x="838" y="0"/>
                  </a:moveTo>
                  <a:cubicBezTo>
                    <a:pt x="381" y="0"/>
                    <a:pt x="1" y="381"/>
                    <a:pt x="1" y="838"/>
                  </a:cubicBezTo>
                  <a:cubicBezTo>
                    <a:pt x="1" y="1307"/>
                    <a:pt x="381" y="1675"/>
                    <a:pt x="838" y="1675"/>
                  </a:cubicBezTo>
                  <a:cubicBezTo>
                    <a:pt x="1295" y="1675"/>
                    <a:pt x="1676" y="1307"/>
                    <a:pt x="1676" y="838"/>
                  </a:cubicBezTo>
                  <a:cubicBezTo>
                    <a:pt x="1676" y="381"/>
                    <a:pt x="1295" y="0"/>
                    <a:pt x="838" y="0"/>
                  </a:cubicBezTo>
                  <a:close/>
                </a:path>
              </a:pathLst>
            </a:custGeom>
            <a:solidFill>
              <a:srgbClr val="A0E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7"/>
            <p:cNvSpPr/>
            <p:nvPr/>
          </p:nvSpPr>
          <p:spPr>
            <a:xfrm>
              <a:off x="5504410" y="1099008"/>
              <a:ext cx="10341" cy="64539"/>
            </a:xfrm>
            <a:custGeom>
              <a:avLst/>
              <a:gdLst/>
              <a:ahLst/>
              <a:cxnLst/>
              <a:rect l="l" t="t" r="r" b="b"/>
              <a:pathLst>
                <a:path w="29" h="181" extrusionOk="0">
                  <a:moveTo>
                    <a:pt x="1" y="1"/>
                  </a:moveTo>
                  <a:lnTo>
                    <a:pt x="1" y="181"/>
                  </a:lnTo>
                  <a:lnTo>
                    <a:pt x="28" y="181"/>
                  </a:lnTo>
                  <a:lnTo>
                    <a:pt x="28" y="1"/>
                  </a:ln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7"/>
            <p:cNvSpPr/>
            <p:nvPr/>
          </p:nvSpPr>
          <p:spPr>
            <a:xfrm>
              <a:off x="5504410" y="1601772"/>
              <a:ext cx="10341" cy="63469"/>
            </a:xfrm>
            <a:custGeom>
              <a:avLst/>
              <a:gdLst/>
              <a:ahLst/>
              <a:cxnLst/>
              <a:rect l="l" t="t" r="r" b="b"/>
              <a:pathLst>
                <a:path w="29" h="178" extrusionOk="0">
                  <a:moveTo>
                    <a:pt x="1" y="1"/>
                  </a:moveTo>
                  <a:lnTo>
                    <a:pt x="1" y="178"/>
                  </a:lnTo>
                  <a:lnTo>
                    <a:pt x="28" y="178"/>
                  </a:lnTo>
                  <a:lnTo>
                    <a:pt x="28" y="1"/>
                  </a:ln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7"/>
            <p:cNvSpPr/>
            <p:nvPr/>
          </p:nvSpPr>
          <p:spPr>
            <a:xfrm>
              <a:off x="5726196" y="1376063"/>
              <a:ext cx="64183" cy="8914"/>
            </a:xfrm>
            <a:custGeom>
              <a:avLst/>
              <a:gdLst/>
              <a:ahLst/>
              <a:cxnLst/>
              <a:rect l="l" t="t" r="r" b="b"/>
              <a:pathLst>
                <a:path w="180" h="25" extrusionOk="0">
                  <a:moveTo>
                    <a:pt x="0" y="1"/>
                  </a:moveTo>
                  <a:lnTo>
                    <a:pt x="0" y="25"/>
                  </a:lnTo>
                  <a:lnTo>
                    <a:pt x="180" y="25"/>
                  </a:lnTo>
                  <a:lnTo>
                    <a:pt x="180" y="1"/>
                  </a:ln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7"/>
            <p:cNvSpPr/>
            <p:nvPr/>
          </p:nvSpPr>
          <p:spPr>
            <a:xfrm>
              <a:off x="5228782" y="1376063"/>
              <a:ext cx="58834" cy="8914"/>
            </a:xfrm>
            <a:custGeom>
              <a:avLst/>
              <a:gdLst/>
              <a:ahLst/>
              <a:cxnLst/>
              <a:rect l="l" t="t" r="r" b="b"/>
              <a:pathLst>
                <a:path w="165" h="25" extrusionOk="0">
                  <a:moveTo>
                    <a:pt x="0" y="1"/>
                  </a:moveTo>
                  <a:lnTo>
                    <a:pt x="0" y="25"/>
                  </a:lnTo>
                  <a:lnTo>
                    <a:pt x="165" y="25"/>
                  </a:lnTo>
                  <a:lnTo>
                    <a:pt x="165" y="1"/>
                  </a:ln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7"/>
            <p:cNvSpPr/>
            <p:nvPr/>
          </p:nvSpPr>
          <p:spPr>
            <a:xfrm>
              <a:off x="5663083" y="1533667"/>
              <a:ext cx="50276" cy="50276"/>
            </a:xfrm>
            <a:custGeom>
              <a:avLst/>
              <a:gdLst/>
              <a:ahLst/>
              <a:cxnLst/>
              <a:rect l="l" t="t" r="r" b="b"/>
              <a:pathLst>
                <a:path w="141" h="141" extrusionOk="0">
                  <a:moveTo>
                    <a:pt x="13" y="0"/>
                  </a:moveTo>
                  <a:lnTo>
                    <a:pt x="0" y="15"/>
                  </a:lnTo>
                  <a:lnTo>
                    <a:pt x="116" y="140"/>
                  </a:lnTo>
                  <a:lnTo>
                    <a:pt x="141" y="128"/>
                  </a:lnTo>
                  <a:lnTo>
                    <a:pt x="13" y="0"/>
                  </a:ln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7"/>
            <p:cNvSpPr/>
            <p:nvPr/>
          </p:nvSpPr>
          <p:spPr>
            <a:xfrm>
              <a:off x="5305801" y="1176384"/>
              <a:ext cx="50276" cy="50276"/>
            </a:xfrm>
            <a:custGeom>
              <a:avLst/>
              <a:gdLst/>
              <a:ahLst/>
              <a:cxnLst/>
              <a:rect l="l" t="t" r="r" b="b"/>
              <a:pathLst>
                <a:path w="141" h="141" extrusionOk="0">
                  <a:moveTo>
                    <a:pt x="25" y="0"/>
                  </a:moveTo>
                  <a:lnTo>
                    <a:pt x="1" y="28"/>
                  </a:lnTo>
                  <a:lnTo>
                    <a:pt x="128" y="140"/>
                  </a:lnTo>
                  <a:lnTo>
                    <a:pt x="141" y="128"/>
                  </a:lnTo>
                  <a:lnTo>
                    <a:pt x="25" y="0"/>
                  </a:ln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7"/>
            <p:cNvSpPr/>
            <p:nvPr/>
          </p:nvSpPr>
          <p:spPr>
            <a:xfrm>
              <a:off x="5590343" y="1583587"/>
              <a:ext cx="32804" cy="58834"/>
            </a:xfrm>
            <a:custGeom>
              <a:avLst/>
              <a:gdLst/>
              <a:ahLst/>
              <a:cxnLst/>
              <a:rect l="l" t="t" r="r" b="b"/>
              <a:pathLst>
                <a:path w="92" h="165" extrusionOk="0">
                  <a:moveTo>
                    <a:pt x="0" y="0"/>
                  </a:moveTo>
                  <a:lnTo>
                    <a:pt x="64" y="165"/>
                  </a:lnTo>
                  <a:lnTo>
                    <a:pt x="92" y="152"/>
                  </a:lnTo>
                  <a:lnTo>
                    <a:pt x="28" y="0"/>
                  </a:ln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7"/>
            <p:cNvSpPr/>
            <p:nvPr/>
          </p:nvSpPr>
          <p:spPr>
            <a:xfrm>
              <a:off x="5396013" y="1117550"/>
              <a:ext cx="31735" cy="63469"/>
            </a:xfrm>
            <a:custGeom>
              <a:avLst/>
              <a:gdLst/>
              <a:ahLst/>
              <a:cxnLst/>
              <a:rect l="l" t="t" r="r" b="b"/>
              <a:pathLst>
                <a:path w="89" h="178" extrusionOk="0">
                  <a:moveTo>
                    <a:pt x="12" y="1"/>
                  </a:moveTo>
                  <a:lnTo>
                    <a:pt x="0" y="13"/>
                  </a:lnTo>
                  <a:lnTo>
                    <a:pt x="64" y="177"/>
                  </a:lnTo>
                  <a:lnTo>
                    <a:pt x="89" y="165"/>
                  </a:lnTo>
                  <a:lnTo>
                    <a:pt x="12" y="1"/>
                  </a:ln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7"/>
            <p:cNvSpPr/>
            <p:nvPr/>
          </p:nvSpPr>
          <p:spPr>
            <a:xfrm>
              <a:off x="5708724" y="1461996"/>
              <a:ext cx="63469" cy="31735"/>
            </a:xfrm>
            <a:custGeom>
              <a:avLst/>
              <a:gdLst/>
              <a:ahLst/>
              <a:cxnLst/>
              <a:rect l="l" t="t" r="r" b="b"/>
              <a:pathLst>
                <a:path w="178" h="89" extrusionOk="0">
                  <a:moveTo>
                    <a:pt x="13" y="0"/>
                  </a:moveTo>
                  <a:lnTo>
                    <a:pt x="0" y="24"/>
                  </a:lnTo>
                  <a:lnTo>
                    <a:pt x="165" y="88"/>
                  </a:lnTo>
                  <a:lnTo>
                    <a:pt x="177" y="64"/>
                  </a:lnTo>
                  <a:lnTo>
                    <a:pt x="13" y="0"/>
                  </a:ln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7"/>
            <p:cNvSpPr/>
            <p:nvPr/>
          </p:nvSpPr>
          <p:spPr>
            <a:xfrm>
              <a:off x="5247323" y="1271945"/>
              <a:ext cx="58834" cy="31735"/>
            </a:xfrm>
            <a:custGeom>
              <a:avLst/>
              <a:gdLst/>
              <a:ahLst/>
              <a:cxnLst/>
              <a:rect l="l" t="t" r="r" b="b"/>
              <a:pathLst>
                <a:path w="165" h="89" extrusionOk="0">
                  <a:moveTo>
                    <a:pt x="12" y="0"/>
                  </a:moveTo>
                  <a:lnTo>
                    <a:pt x="0" y="12"/>
                  </a:lnTo>
                  <a:lnTo>
                    <a:pt x="165" y="88"/>
                  </a:lnTo>
                  <a:lnTo>
                    <a:pt x="165" y="64"/>
                  </a:lnTo>
                  <a:lnTo>
                    <a:pt x="12" y="0"/>
                  </a:ln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7"/>
            <p:cNvSpPr/>
            <p:nvPr/>
          </p:nvSpPr>
          <p:spPr>
            <a:xfrm>
              <a:off x="5663083" y="1176384"/>
              <a:ext cx="50276" cy="50276"/>
            </a:xfrm>
            <a:custGeom>
              <a:avLst/>
              <a:gdLst/>
              <a:ahLst/>
              <a:cxnLst/>
              <a:rect l="l" t="t" r="r" b="b"/>
              <a:pathLst>
                <a:path w="141" h="141" extrusionOk="0">
                  <a:moveTo>
                    <a:pt x="116" y="0"/>
                  </a:moveTo>
                  <a:lnTo>
                    <a:pt x="0" y="128"/>
                  </a:lnTo>
                  <a:lnTo>
                    <a:pt x="13" y="140"/>
                  </a:lnTo>
                  <a:lnTo>
                    <a:pt x="141" y="28"/>
                  </a:lnTo>
                  <a:lnTo>
                    <a:pt x="116" y="0"/>
                  </a:ln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7"/>
            <p:cNvSpPr/>
            <p:nvPr/>
          </p:nvSpPr>
          <p:spPr>
            <a:xfrm>
              <a:off x="5305801" y="1533667"/>
              <a:ext cx="50276" cy="50276"/>
            </a:xfrm>
            <a:custGeom>
              <a:avLst/>
              <a:gdLst/>
              <a:ahLst/>
              <a:cxnLst/>
              <a:rect l="l" t="t" r="r" b="b"/>
              <a:pathLst>
                <a:path w="141" h="141" extrusionOk="0">
                  <a:moveTo>
                    <a:pt x="128" y="0"/>
                  </a:moveTo>
                  <a:lnTo>
                    <a:pt x="1" y="128"/>
                  </a:lnTo>
                  <a:lnTo>
                    <a:pt x="25" y="140"/>
                  </a:lnTo>
                  <a:lnTo>
                    <a:pt x="141" y="15"/>
                  </a:lnTo>
                  <a:lnTo>
                    <a:pt x="128" y="0"/>
                  </a:ln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7"/>
            <p:cNvSpPr/>
            <p:nvPr/>
          </p:nvSpPr>
          <p:spPr>
            <a:xfrm>
              <a:off x="5713003" y="1276223"/>
              <a:ext cx="59191" cy="31735"/>
            </a:xfrm>
            <a:custGeom>
              <a:avLst/>
              <a:gdLst/>
              <a:ahLst/>
              <a:cxnLst/>
              <a:rect l="l" t="t" r="r" b="b"/>
              <a:pathLst>
                <a:path w="166" h="89" extrusionOk="0">
                  <a:moveTo>
                    <a:pt x="165" y="0"/>
                  </a:moveTo>
                  <a:lnTo>
                    <a:pt x="1" y="64"/>
                  </a:lnTo>
                  <a:lnTo>
                    <a:pt x="13" y="89"/>
                  </a:lnTo>
                  <a:lnTo>
                    <a:pt x="165" y="25"/>
                  </a:lnTo>
                  <a:lnTo>
                    <a:pt x="165" y="0"/>
                  </a:ln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7"/>
            <p:cNvSpPr/>
            <p:nvPr/>
          </p:nvSpPr>
          <p:spPr>
            <a:xfrm>
              <a:off x="5242688" y="1457361"/>
              <a:ext cx="63469" cy="27812"/>
            </a:xfrm>
            <a:custGeom>
              <a:avLst/>
              <a:gdLst/>
              <a:ahLst/>
              <a:cxnLst/>
              <a:rect l="l" t="t" r="r" b="b"/>
              <a:pathLst>
                <a:path w="178" h="78" extrusionOk="0">
                  <a:moveTo>
                    <a:pt x="165" y="1"/>
                  </a:moveTo>
                  <a:lnTo>
                    <a:pt x="1" y="50"/>
                  </a:lnTo>
                  <a:lnTo>
                    <a:pt x="13" y="77"/>
                  </a:lnTo>
                  <a:lnTo>
                    <a:pt x="178" y="13"/>
                  </a:lnTo>
                  <a:lnTo>
                    <a:pt x="165" y="1"/>
                  </a:ln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7"/>
            <p:cNvSpPr/>
            <p:nvPr/>
          </p:nvSpPr>
          <p:spPr>
            <a:xfrm>
              <a:off x="5586064" y="1117550"/>
              <a:ext cx="27456" cy="59191"/>
            </a:xfrm>
            <a:custGeom>
              <a:avLst/>
              <a:gdLst/>
              <a:ahLst/>
              <a:cxnLst/>
              <a:rect l="l" t="t" r="r" b="b"/>
              <a:pathLst>
                <a:path w="77" h="166" extrusionOk="0">
                  <a:moveTo>
                    <a:pt x="64" y="1"/>
                  </a:moveTo>
                  <a:lnTo>
                    <a:pt x="0" y="165"/>
                  </a:lnTo>
                  <a:lnTo>
                    <a:pt x="12" y="165"/>
                  </a:lnTo>
                  <a:lnTo>
                    <a:pt x="76" y="1"/>
                  </a:ln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7"/>
            <p:cNvSpPr/>
            <p:nvPr/>
          </p:nvSpPr>
          <p:spPr>
            <a:xfrm>
              <a:off x="5400292" y="1583587"/>
              <a:ext cx="32804" cy="64183"/>
            </a:xfrm>
            <a:custGeom>
              <a:avLst/>
              <a:gdLst/>
              <a:ahLst/>
              <a:cxnLst/>
              <a:rect l="l" t="t" r="r" b="b"/>
              <a:pathLst>
                <a:path w="92" h="180" extrusionOk="0">
                  <a:moveTo>
                    <a:pt x="64" y="0"/>
                  </a:moveTo>
                  <a:lnTo>
                    <a:pt x="0" y="165"/>
                  </a:lnTo>
                  <a:lnTo>
                    <a:pt x="28" y="180"/>
                  </a:lnTo>
                  <a:lnTo>
                    <a:pt x="92" y="12"/>
                  </a:lnTo>
                  <a:lnTo>
                    <a:pt x="64" y="0"/>
                  </a:ln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7"/>
            <p:cNvSpPr/>
            <p:nvPr/>
          </p:nvSpPr>
          <p:spPr>
            <a:xfrm>
              <a:off x="5409919" y="1267309"/>
              <a:ext cx="180781" cy="117668"/>
            </a:xfrm>
            <a:custGeom>
              <a:avLst/>
              <a:gdLst/>
              <a:ahLst/>
              <a:cxnLst/>
              <a:rect l="l" t="t" r="r" b="b"/>
              <a:pathLst>
                <a:path w="507" h="330" extrusionOk="0">
                  <a:moveTo>
                    <a:pt x="25" y="1"/>
                  </a:moveTo>
                  <a:lnTo>
                    <a:pt x="1" y="25"/>
                  </a:lnTo>
                  <a:lnTo>
                    <a:pt x="278" y="330"/>
                  </a:lnTo>
                  <a:lnTo>
                    <a:pt x="506" y="114"/>
                  </a:lnTo>
                  <a:lnTo>
                    <a:pt x="482" y="77"/>
                  </a:lnTo>
                  <a:lnTo>
                    <a:pt x="278" y="278"/>
                  </a:lnTo>
                  <a:lnTo>
                    <a:pt x="25" y="1"/>
                  </a:lnTo>
                  <a:close/>
                </a:path>
              </a:pathLst>
            </a:custGeom>
            <a:solidFill>
              <a:srgbClr val="E271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7"/>
            <p:cNvSpPr/>
            <p:nvPr/>
          </p:nvSpPr>
          <p:spPr>
            <a:xfrm>
              <a:off x="5400292" y="1253403"/>
              <a:ext cx="204671" cy="140489"/>
            </a:xfrm>
            <a:custGeom>
              <a:avLst/>
              <a:gdLst/>
              <a:ahLst/>
              <a:cxnLst/>
              <a:rect l="l" t="t" r="r" b="b"/>
              <a:pathLst>
                <a:path w="574" h="394" extrusionOk="0">
                  <a:moveTo>
                    <a:pt x="64" y="0"/>
                  </a:moveTo>
                  <a:lnTo>
                    <a:pt x="0" y="64"/>
                  </a:lnTo>
                  <a:lnTo>
                    <a:pt x="305" y="393"/>
                  </a:lnTo>
                  <a:lnTo>
                    <a:pt x="320" y="381"/>
                  </a:lnTo>
                  <a:lnTo>
                    <a:pt x="573" y="153"/>
                  </a:lnTo>
                  <a:lnTo>
                    <a:pt x="521" y="89"/>
                  </a:lnTo>
                  <a:lnTo>
                    <a:pt x="305" y="281"/>
                  </a:lnTo>
                  <a:lnTo>
                    <a:pt x="64" y="0"/>
                  </a:lnTo>
                  <a:close/>
                </a:path>
              </a:pathLst>
            </a:custGeom>
            <a:solidFill>
              <a:srgbClr val="00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 name="Google Shape;662;p47"/>
            <p:cNvGrpSpPr/>
            <p:nvPr/>
          </p:nvGrpSpPr>
          <p:grpSpPr>
            <a:xfrm>
              <a:off x="4729800" y="3297974"/>
              <a:ext cx="1804957" cy="1154930"/>
              <a:chOff x="4729800" y="3297974"/>
              <a:chExt cx="1804957" cy="1154930"/>
            </a:xfrm>
          </p:grpSpPr>
          <p:sp>
            <p:nvSpPr>
              <p:cNvPr id="663" name="Google Shape;663;p47"/>
              <p:cNvSpPr/>
              <p:nvPr/>
            </p:nvSpPr>
            <p:spPr>
              <a:xfrm>
                <a:off x="4883838" y="3710882"/>
                <a:ext cx="547692" cy="135853"/>
              </a:xfrm>
              <a:custGeom>
                <a:avLst/>
                <a:gdLst/>
                <a:ahLst/>
                <a:cxnLst/>
                <a:rect l="l" t="t" r="r" b="b"/>
                <a:pathLst>
                  <a:path w="1536" h="381" extrusionOk="0">
                    <a:moveTo>
                      <a:pt x="1" y="0"/>
                    </a:moveTo>
                    <a:lnTo>
                      <a:pt x="1" y="381"/>
                    </a:lnTo>
                    <a:lnTo>
                      <a:pt x="1536" y="381"/>
                    </a:lnTo>
                    <a:lnTo>
                      <a:pt x="1536" y="0"/>
                    </a:lnTo>
                    <a:close/>
                  </a:path>
                </a:pathLst>
              </a:custGeom>
              <a:solidFill>
                <a:srgbClr val="00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7"/>
              <p:cNvSpPr/>
              <p:nvPr/>
            </p:nvSpPr>
            <p:spPr>
              <a:xfrm>
                <a:off x="5114182" y="3723718"/>
                <a:ext cx="204315" cy="109110"/>
              </a:xfrm>
              <a:custGeom>
                <a:avLst/>
                <a:gdLst/>
                <a:ahLst/>
                <a:cxnLst/>
                <a:rect l="l" t="t" r="r" b="b"/>
                <a:pathLst>
                  <a:path w="573" h="306" extrusionOk="0">
                    <a:moveTo>
                      <a:pt x="0" y="1"/>
                    </a:moveTo>
                    <a:lnTo>
                      <a:pt x="0" y="305"/>
                    </a:lnTo>
                    <a:lnTo>
                      <a:pt x="573" y="305"/>
                    </a:lnTo>
                    <a:lnTo>
                      <a:pt x="57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7"/>
              <p:cNvSpPr/>
              <p:nvPr/>
            </p:nvSpPr>
            <p:spPr>
              <a:xfrm>
                <a:off x="4996870" y="3742260"/>
                <a:ext cx="58834" cy="81655"/>
              </a:xfrm>
              <a:custGeom>
                <a:avLst/>
                <a:gdLst/>
                <a:ahLst/>
                <a:cxnLst/>
                <a:rect l="l" t="t" r="r" b="b"/>
                <a:pathLst>
                  <a:path w="165" h="229" extrusionOk="0">
                    <a:moveTo>
                      <a:pt x="77" y="1"/>
                    </a:moveTo>
                    <a:cubicBezTo>
                      <a:pt x="37" y="1"/>
                      <a:pt x="0" y="49"/>
                      <a:pt x="0" y="113"/>
                    </a:cubicBezTo>
                    <a:cubicBezTo>
                      <a:pt x="0" y="177"/>
                      <a:pt x="37" y="229"/>
                      <a:pt x="77" y="229"/>
                    </a:cubicBezTo>
                    <a:cubicBezTo>
                      <a:pt x="125" y="229"/>
                      <a:pt x="165" y="177"/>
                      <a:pt x="165" y="113"/>
                    </a:cubicBezTo>
                    <a:cubicBezTo>
                      <a:pt x="165" y="49"/>
                      <a:pt x="125" y="1"/>
                      <a:pt x="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7"/>
              <p:cNvSpPr/>
              <p:nvPr/>
            </p:nvSpPr>
            <p:spPr>
              <a:xfrm>
                <a:off x="4883838" y="3297974"/>
                <a:ext cx="547692" cy="136210"/>
              </a:xfrm>
              <a:custGeom>
                <a:avLst/>
                <a:gdLst/>
                <a:ahLst/>
                <a:cxnLst/>
                <a:rect l="l" t="t" r="r" b="b"/>
                <a:pathLst>
                  <a:path w="1536" h="382" extrusionOk="0">
                    <a:moveTo>
                      <a:pt x="1" y="1"/>
                    </a:moveTo>
                    <a:lnTo>
                      <a:pt x="1" y="382"/>
                    </a:lnTo>
                    <a:lnTo>
                      <a:pt x="1536" y="382"/>
                    </a:lnTo>
                    <a:lnTo>
                      <a:pt x="1536" y="1"/>
                    </a:lnTo>
                    <a:close/>
                  </a:path>
                </a:pathLst>
              </a:custGeom>
              <a:solidFill>
                <a:srgbClr val="E271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7"/>
              <p:cNvSpPr/>
              <p:nvPr/>
            </p:nvSpPr>
            <p:spPr>
              <a:xfrm>
                <a:off x="5114182" y="3316516"/>
                <a:ext cx="204315" cy="104832"/>
              </a:xfrm>
              <a:custGeom>
                <a:avLst/>
                <a:gdLst/>
                <a:ahLst/>
                <a:cxnLst/>
                <a:rect l="l" t="t" r="r" b="b"/>
                <a:pathLst>
                  <a:path w="573" h="294" extrusionOk="0">
                    <a:moveTo>
                      <a:pt x="0" y="1"/>
                    </a:moveTo>
                    <a:lnTo>
                      <a:pt x="0" y="293"/>
                    </a:lnTo>
                    <a:lnTo>
                      <a:pt x="573" y="293"/>
                    </a:lnTo>
                    <a:lnTo>
                      <a:pt x="57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7"/>
              <p:cNvSpPr/>
              <p:nvPr/>
            </p:nvSpPr>
            <p:spPr>
              <a:xfrm>
                <a:off x="4996870" y="3330778"/>
                <a:ext cx="54555" cy="85933"/>
              </a:xfrm>
              <a:custGeom>
                <a:avLst/>
                <a:gdLst/>
                <a:ahLst/>
                <a:cxnLst/>
                <a:rect l="l" t="t" r="r" b="b"/>
                <a:pathLst>
                  <a:path w="153" h="241" extrusionOk="0">
                    <a:moveTo>
                      <a:pt x="77" y="0"/>
                    </a:moveTo>
                    <a:cubicBezTo>
                      <a:pt x="37" y="0"/>
                      <a:pt x="0" y="49"/>
                      <a:pt x="0" y="113"/>
                    </a:cubicBezTo>
                    <a:cubicBezTo>
                      <a:pt x="0" y="177"/>
                      <a:pt x="37" y="241"/>
                      <a:pt x="77" y="241"/>
                    </a:cubicBezTo>
                    <a:cubicBezTo>
                      <a:pt x="125" y="241"/>
                      <a:pt x="153" y="177"/>
                      <a:pt x="153" y="113"/>
                    </a:cubicBezTo>
                    <a:cubicBezTo>
                      <a:pt x="153" y="49"/>
                      <a:pt x="125" y="0"/>
                      <a:pt x="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7"/>
              <p:cNvSpPr/>
              <p:nvPr/>
            </p:nvSpPr>
            <p:spPr>
              <a:xfrm>
                <a:off x="4847111" y="3569680"/>
                <a:ext cx="547692" cy="141558"/>
              </a:xfrm>
              <a:custGeom>
                <a:avLst/>
                <a:gdLst/>
                <a:ahLst/>
                <a:cxnLst/>
                <a:rect l="l" t="t" r="r" b="b"/>
                <a:pathLst>
                  <a:path w="1536" h="397" extrusionOk="0">
                    <a:moveTo>
                      <a:pt x="0" y="0"/>
                    </a:moveTo>
                    <a:lnTo>
                      <a:pt x="0" y="396"/>
                    </a:lnTo>
                    <a:lnTo>
                      <a:pt x="1535" y="396"/>
                    </a:lnTo>
                    <a:lnTo>
                      <a:pt x="1535" y="0"/>
                    </a:lnTo>
                    <a:close/>
                  </a:path>
                </a:pathLst>
              </a:custGeom>
              <a:solidFill>
                <a:srgbClr val="E999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7"/>
              <p:cNvSpPr/>
              <p:nvPr/>
            </p:nvSpPr>
            <p:spPr>
              <a:xfrm>
                <a:off x="4847111" y="3596779"/>
                <a:ext cx="547692" cy="91638"/>
              </a:xfrm>
              <a:custGeom>
                <a:avLst/>
                <a:gdLst/>
                <a:ahLst/>
                <a:cxnLst/>
                <a:rect l="l" t="t" r="r" b="b"/>
                <a:pathLst>
                  <a:path w="1536" h="257" extrusionOk="0">
                    <a:moveTo>
                      <a:pt x="0" y="0"/>
                    </a:moveTo>
                    <a:lnTo>
                      <a:pt x="0" y="256"/>
                    </a:lnTo>
                    <a:lnTo>
                      <a:pt x="1535" y="256"/>
                    </a:lnTo>
                    <a:lnTo>
                      <a:pt x="15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7"/>
              <p:cNvSpPr/>
              <p:nvPr/>
            </p:nvSpPr>
            <p:spPr>
              <a:xfrm>
                <a:off x="4915216" y="3439176"/>
                <a:ext cx="543413" cy="136210"/>
              </a:xfrm>
              <a:custGeom>
                <a:avLst/>
                <a:gdLst/>
                <a:ahLst/>
                <a:cxnLst/>
                <a:rect l="l" t="t" r="r" b="b"/>
                <a:pathLst>
                  <a:path w="1524" h="382" extrusionOk="0">
                    <a:moveTo>
                      <a:pt x="1" y="1"/>
                    </a:moveTo>
                    <a:lnTo>
                      <a:pt x="1" y="382"/>
                    </a:lnTo>
                    <a:lnTo>
                      <a:pt x="1524" y="382"/>
                    </a:lnTo>
                    <a:lnTo>
                      <a:pt x="1524" y="1"/>
                    </a:lnTo>
                    <a:close/>
                  </a:path>
                </a:pathLst>
              </a:custGeom>
              <a:solidFill>
                <a:srgbClr val="00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7"/>
              <p:cNvSpPr/>
              <p:nvPr/>
            </p:nvSpPr>
            <p:spPr>
              <a:xfrm>
                <a:off x="5055348" y="3452369"/>
                <a:ext cx="203601" cy="104475"/>
              </a:xfrm>
              <a:custGeom>
                <a:avLst/>
                <a:gdLst/>
                <a:ahLst/>
                <a:cxnLst/>
                <a:rect l="l" t="t" r="r" b="b"/>
                <a:pathLst>
                  <a:path w="571" h="293" extrusionOk="0">
                    <a:moveTo>
                      <a:pt x="1" y="0"/>
                    </a:moveTo>
                    <a:lnTo>
                      <a:pt x="1" y="293"/>
                    </a:lnTo>
                    <a:lnTo>
                      <a:pt x="570" y="293"/>
                    </a:lnTo>
                    <a:lnTo>
                      <a:pt x="5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7"/>
              <p:cNvSpPr/>
              <p:nvPr/>
            </p:nvSpPr>
            <p:spPr>
              <a:xfrm>
                <a:off x="4955508" y="3878113"/>
                <a:ext cx="371903" cy="574791"/>
              </a:xfrm>
              <a:custGeom>
                <a:avLst/>
                <a:gdLst/>
                <a:ahLst/>
                <a:cxnLst/>
                <a:rect l="l" t="t" r="r" b="b"/>
                <a:pathLst>
                  <a:path w="1043" h="1612" extrusionOk="0">
                    <a:moveTo>
                      <a:pt x="686" y="0"/>
                    </a:moveTo>
                    <a:lnTo>
                      <a:pt x="1" y="1611"/>
                    </a:lnTo>
                    <a:lnTo>
                      <a:pt x="104" y="1611"/>
                    </a:lnTo>
                    <a:lnTo>
                      <a:pt x="1042" y="0"/>
                    </a:lnTo>
                    <a:close/>
                  </a:path>
                </a:pathLst>
              </a:custGeom>
              <a:solidFill>
                <a:srgbClr val="00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7"/>
              <p:cNvSpPr/>
              <p:nvPr/>
            </p:nvSpPr>
            <p:spPr>
              <a:xfrm>
                <a:off x="5155544" y="3878113"/>
                <a:ext cx="370476" cy="574791"/>
              </a:xfrm>
              <a:custGeom>
                <a:avLst/>
                <a:gdLst/>
                <a:ahLst/>
                <a:cxnLst/>
                <a:rect l="l" t="t" r="r" b="b"/>
                <a:pathLst>
                  <a:path w="1039" h="1612" extrusionOk="0">
                    <a:moveTo>
                      <a:pt x="685" y="0"/>
                    </a:moveTo>
                    <a:lnTo>
                      <a:pt x="0" y="1611"/>
                    </a:lnTo>
                    <a:lnTo>
                      <a:pt x="101" y="1611"/>
                    </a:lnTo>
                    <a:lnTo>
                      <a:pt x="1039" y="0"/>
                    </a:lnTo>
                    <a:close/>
                  </a:path>
                </a:pathLst>
              </a:custGeom>
              <a:solidFill>
                <a:srgbClr val="00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7"/>
              <p:cNvSpPr/>
              <p:nvPr/>
            </p:nvSpPr>
            <p:spPr>
              <a:xfrm>
                <a:off x="6109724" y="3878113"/>
                <a:ext cx="376181" cy="574791"/>
              </a:xfrm>
              <a:custGeom>
                <a:avLst/>
                <a:gdLst/>
                <a:ahLst/>
                <a:cxnLst/>
                <a:rect l="l" t="t" r="r" b="b"/>
                <a:pathLst>
                  <a:path w="1055" h="1612" extrusionOk="0">
                    <a:moveTo>
                      <a:pt x="1" y="0"/>
                    </a:moveTo>
                    <a:lnTo>
                      <a:pt x="951" y="1611"/>
                    </a:lnTo>
                    <a:lnTo>
                      <a:pt x="1055" y="1611"/>
                    </a:lnTo>
                    <a:lnTo>
                      <a:pt x="354" y="0"/>
                    </a:lnTo>
                    <a:close/>
                  </a:path>
                </a:pathLst>
              </a:custGeom>
              <a:solidFill>
                <a:srgbClr val="00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7"/>
              <p:cNvSpPr/>
              <p:nvPr/>
            </p:nvSpPr>
            <p:spPr>
              <a:xfrm>
                <a:off x="5910045" y="3878113"/>
                <a:ext cx="376181" cy="574791"/>
              </a:xfrm>
              <a:custGeom>
                <a:avLst/>
                <a:gdLst/>
                <a:ahLst/>
                <a:cxnLst/>
                <a:rect l="l" t="t" r="r" b="b"/>
                <a:pathLst>
                  <a:path w="1055" h="1612" extrusionOk="0">
                    <a:moveTo>
                      <a:pt x="1" y="0"/>
                    </a:moveTo>
                    <a:lnTo>
                      <a:pt x="954" y="1611"/>
                    </a:lnTo>
                    <a:lnTo>
                      <a:pt x="1054" y="1611"/>
                    </a:lnTo>
                    <a:lnTo>
                      <a:pt x="357" y="0"/>
                    </a:lnTo>
                    <a:close/>
                  </a:path>
                </a:pathLst>
              </a:custGeom>
              <a:solidFill>
                <a:srgbClr val="00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7"/>
              <p:cNvSpPr/>
              <p:nvPr/>
            </p:nvSpPr>
            <p:spPr>
              <a:xfrm>
                <a:off x="4729800" y="3832472"/>
                <a:ext cx="1804957" cy="95917"/>
              </a:xfrm>
              <a:custGeom>
                <a:avLst/>
                <a:gdLst/>
                <a:ahLst/>
                <a:cxnLst/>
                <a:rect l="l" t="t" r="r" b="b"/>
                <a:pathLst>
                  <a:path w="5062" h="269" extrusionOk="0">
                    <a:moveTo>
                      <a:pt x="0" y="0"/>
                    </a:moveTo>
                    <a:lnTo>
                      <a:pt x="0" y="268"/>
                    </a:lnTo>
                    <a:lnTo>
                      <a:pt x="5062" y="268"/>
                    </a:lnTo>
                    <a:lnTo>
                      <a:pt x="5062" y="0"/>
                    </a:lnTo>
                    <a:close/>
                  </a:path>
                </a:pathLst>
              </a:custGeom>
              <a:solidFill>
                <a:srgbClr val="E271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 name="Google Shape;678;p47"/>
            <p:cNvSpPr/>
            <p:nvPr/>
          </p:nvSpPr>
          <p:spPr>
            <a:xfrm>
              <a:off x="6396190" y="1189934"/>
              <a:ext cx="298806" cy="354431"/>
            </a:xfrm>
            <a:custGeom>
              <a:avLst/>
              <a:gdLst/>
              <a:ahLst/>
              <a:cxnLst/>
              <a:rect l="l" t="t" r="r" b="b"/>
              <a:pathLst>
                <a:path w="838" h="994" extrusionOk="0">
                  <a:moveTo>
                    <a:pt x="426" y="0"/>
                  </a:moveTo>
                  <a:cubicBezTo>
                    <a:pt x="366" y="0"/>
                    <a:pt x="303" y="10"/>
                    <a:pt x="241" y="26"/>
                  </a:cubicBezTo>
                  <a:cubicBezTo>
                    <a:pt x="0" y="90"/>
                    <a:pt x="25" y="331"/>
                    <a:pt x="25" y="331"/>
                  </a:cubicBezTo>
                  <a:cubicBezTo>
                    <a:pt x="25" y="331"/>
                    <a:pt x="12" y="431"/>
                    <a:pt x="76" y="459"/>
                  </a:cubicBezTo>
                  <a:cubicBezTo>
                    <a:pt x="76" y="459"/>
                    <a:pt x="76" y="699"/>
                    <a:pt x="420" y="751"/>
                  </a:cubicBezTo>
                  <a:lnTo>
                    <a:pt x="445" y="952"/>
                  </a:lnTo>
                  <a:cubicBezTo>
                    <a:pt x="445" y="952"/>
                    <a:pt x="464" y="993"/>
                    <a:pt x="523" y="993"/>
                  </a:cubicBezTo>
                  <a:cubicBezTo>
                    <a:pt x="530" y="993"/>
                    <a:pt x="537" y="993"/>
                    <a:pt x="545" y="992"/>
                  </a:cubicBezTo>
                  <a:cubicBezTo>
                    <a:pt x="621" y="979"/>
                    <a:pt x="621" y="940"/>
                    <a:pt x="621" y="940"/>
                  </a:cubicBezTo>
                  <a:lnTo>
                    <a:pt x="621" y="699"/>
                  </a:lnTo>
                  <a:cubicBezTo>
                    <a:pt x="621" y="699"/>
                    <a:pt x="838" y="599"/>
                    <a:pt x="786" y="306"/>
                  </a:cubicBezTo>
                  <a:cubicBezTo>
                    <a:pt x="750" y="80"/>
                    <a:pt x="599" y="0"/>
                    <a:pt x="426" y="0"/>
                  </a:cubicBezTo>
                  <a:close/>
                </a:path>
              </a:pathLst>
            </a:custGeom>
            <a:solidFill>
              <a:srgbClr val="F5A5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7"/>
            <p:cNvSpPr/>
            <p:nvPr/>
          </p:nvSpPr>
          <p:spPr>
            <a:xfrm>
              <a:off x="6396190" y="1108992"/>
              <a:ext cx="307720" cy="201105"/>
            </a:xfrm>
            <a:custGeom>
              <a:avLst/>
              <a:gdLst/>
              <a:ahLst/>
              <a:cxnLst/>
              <a:rect l="l" t="t" r="r" b="b"/>
              <a:pathLst>
                <a:path w="863" h="564" extrusionOk="0">
                  <a:moveTo>
                    <a:pt x="573" y="0"/>
                  </a:moveTo>
                  <a:cubicBezTo>
                    <a:pt x="509" y="0"/>
                    <a:pt x="457" y="37"/>
                    <a:pt x="405" y="76"/>
                  </a:cubicBezTo>
                  <a:cubicBezTo>
                    <a:pt x="369" y="89"/>
                    <a:pt x="344" y="101"/>
                    <a:pt x="317" y="125"/>
                  </a:cubicBezTo>
                  <a:cubicBezTo>
                    <a:pt x="305" y="113"/>
                    <a:pt x="293" y="101"/>
                    <a:pt x="280" y="101"/>
                  </a:cubicBezTo>
                  <a:cubicBezTo>
                    <a:pt x="253" y="101"/>
                    <a:pt x="229" y="125"/>
                    <a:pt x="216" y="140"/>
                  </a:cubicBezTo>
                  <a:cubicBezTo>
                    <a:pt x="177" y="177"/>
                    <a:pt x="152" y="217"/>
                    <a:pt x="116" y="253"/>
                  </a:cubicBezTo>
                  <a:cubicBezTo>
                    <a:pt x="101" y="277"/>
                    <a:pt x="88" y="305"/>
                    <a:pt x="88" y="329"/>
                  </a:cubicBezTo>
                  <a:cubicBezTo>
                    <a:pt x="76" y="329"/>
                    <a:pt x="64" y="329"/>
                    <a:pt x="52" y="341"/>
                  </a:cubicBezTo>
                  <a:cubicBezTo>
                    <a:pt x="25" y="354"/>
                    <a:pt x="12" y="393"/>
                    <a:pt x="12" y="430"/>
                  </a:cubicBezTo>
                  <a:cubicBezTo>
                    <a:pt x="0" y="469"/>
                    <a:pt x="0" y="521"/>
                    <a:pt x="12" y="558"/>
                  </a:cubicBezTo>
                  <a:cubicBezTo>
                    <a:pt x="12" y="558"/>
                    <a:pt x="18" y="563"/>
                    <a:pt x="26" y="563"/>
                  </a:cubicBezTo>
                  <a:cubicBezTo>
                    <a:pt x="30" y="563"/>
                    <a:pt x="35" y="562"/>
                    <a:pt x="40" y="558"/>
                  </a:cubicBezTo>
                  <a:cubicBezTo>
                    <a:pt x="49" y="540"/>
                    <a:pt x="71" y="529"/>
                    <a:pt x="97" y="529"/>
                  </a:cubicBezTo>
                  <a:cubicBezTo>
                    <a:pt x="107" y="529"/>
                    <a:pt x="117" y="530"/>
                    <a:pt x="128" y="533"/>
                  </a:cubicBezTo>
                  <a:cubicBezTo>
                    <a:pt x="128" y="542"/>
                    <a:pt x="134" y="551"/>
                    <a:pt x="138" y="551"/>
                  </a:cubicBezTo>
                  <a:cubicBezTo>
                    <a:pt x="139" y="551"/>
                    <a:pt x="140" y="549"/>
                    <a:pt x="140" y="545"/>
                  </a:cubicBezTo>
                  <a:cubicBezTo>
                    <a:pt x="165" y="506"/>
                    <a:pt x="177" y="469"/>
                    <a:pt x="192" y="430"/>
                  </a:cubicBezTo>
                  <a:lnTo>
                    <a:pt x="192" y="405"/>
                  </a:lnTo>
                  <a:lnTo>
                    <a:pt x="192" y="393"/>
                  </a:lnTo>
                  <a:cubicBezTo>
                    <a:pt x="293" y="381"/>
                    <a:pt x="405" y="369"/>
                    <a:pt x="497" y="329"/>
                  </a:cubicBezTo>
                  <a:lnTo>
                    <a:pt x="497" y="341"/>
                  </a:lnTo>
                  <a:cubicBezTo>
                    <a:pt x="533" y="354"/>
                    <a:pt x="573" y="354"/>
                    <a:pt x="609" y="369"/>
                  </a:cubicBezTo>
                  <a:lnTo>
                    <a:pt x="698" y="369"/>
                  </a:lnTo>
                  <a:cubicBezTo>
                    <a:pt x="710" y="369"/>
                    <a:pt x="725" y="393"/>
                    <a:pt x="737" y="393"/>
                  </a:cubicBezTo>
                  <a:cubicBezTo>
                    <a:pt x="737" y="405"/>
                    <a:pt x="762" y="418"/>
                    <a:pt x="774" y="418"/>
                  </a:cubicBezTo>
                  <a:cubicBezTo>
                    <a:pt x="801" y="418"/>
                    <a:pt x="838" y="405"/>
                    <a:pt x="850" y="369"/>
                  </a:cubicBezTo>
                  <a:cubicBezTo>
                    <a:pt x="862" y="354"/>
                    <a:pt x="862" y="341"/>
                    <a:pt x="850" y="329"/>
                  </a:cubicBezTo>
                  <a:cubicBezTo>
                    <a:pt x="850" y="317"/>
                    <a:pt x="838" y="305"/>
                    <a:pt x="838" y="305"/>
                  </a:cubicBezTo>
                  <a:cubicBezTo>
                    <a:pt x="850" y="277"/>
                    <a:pt x="862" y="241"/>
                    <a:pt x="862" y="201"/>
                  </a:cubicBezTo>
                  <a:cubicBezTo>
                    <a:pt x="850" y="165"/>
                    <a:pt x="838" y="140"/>
                    <a:pt x="801" y="125"/>
                  </a:cubicBezTo>
                  <a:lnTo>
                    <a:pt x="786" y="113"/>
                  </a:lnTo>
                  <a:cubicBezTo>
                    <a:pt x="786" y="113"/>
                    <a:pt x="801" y="113"/>
                    <a:pt x="801" y="101"/>
                  </a:cubicBezTo>
                  <a:lnTo>
                    <a:pt x="762" y="64"/>
                  </a:lnTo>
                  <a:cubicBezTo>
                    <a:pt x="737" y="64"/>
                    <a:pt x="725" y="64"/>
                    <a:pt x="698" y="76"/>
                  </a:cubicBezTo>
                  <a:cubicBezTo>
                    <a:pt x="685" y="76"/>
                    <a:pt x="673" y="89"/>
                    <a:pt x="661" y="89"/>
                  </a:cubicBezTo>
                  <a:cubicBezTo>
                    <a:pt x="661" y="76"/>
                    <a:pt x="649" y="64"/>
                    <a:pt x="634" y="37"/>
                  </a:cubicBezTo>
                  <a:cubicBezTo>
                    <a:pt x="621" y="25"/>
                    <a:pt x="597" y="13"/>
                    <a:pt x="573" y="0"/>
                  </a:cubicBezTo>
                  <a:close/>
                </a:path>
              </a:pathLst>
            </a:custGeom>
            <a:solidFill>
              <a:srgbClr val="E271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7"/>
            <p:cNvSpPr/>
            <p:nvPr/>
          </p:nvSpPr>
          <p:spPr>
            <a:xfrm>
              <a:off x="6233238" y="2954954"/>
              <a:ext cx="348725" cy="1353540"/>
            </a:xfrm>
            <a:custGeom>
              <a:avLst/>
              <a:gdLst/>
              <a:ahLst/>
              <a:cxnLst/>
              <a:rect l="l" t="t" r="r" b="b"/>
              <a:pathLst>
                <a:path w="978" h="3796" extrusionOk="0">
                  <a:moveTo>
                    <a:pt x="0" y="1"/>
                  </a:moveTo>
                  <a:lnTo>
                    <a:pt x="0" y="13"/>
                  </a:lnTo>
                  <a:cubicBezTo>
                    <a:pt x="0" y="13"/>
                    <a:pt x="128" y="1268"/>
                    <a:pt x="128" y="1459"/>
                  </a:cubicBezTo>
                  <a:cubicBezTo>
                    <a:pt x="116" y="1636"/>
                    <a:pt x="101" y="1992"/>
                    <a:pt x="128" y="2233"/>
                  </a:cubicBezTo>
                  <a:cubicBezTo>
                    <a:pt x="153" y="2461"/>
                    <a:pt x="381" y="3475"/>
                    <a:pt x="405" y="3704"/>
                  </a:cubicBezTo>
                  <a:cubicBezTo>
                    <a:pt x="405" y="3704"/>
                    <a:pt x="523" y="3795"/>
                    <a:pt x="641" y="3795"/>
                  </a:cubicBezTo>
                  <a:cubicBezTo>
                    <a:pt x="710" y="3795"/>
                    <a:pt x="779" y="3765"/>
                    <a:pt x="826" y="3667"/>
                  </a:cubicBezTo>
                  <a:cubicBezTo>
                    <a:pt x="826" y="3667"/>
                    <a:pt x="801" y="1776"/>
                    <a:pt x="786" y="1572"/>
                  </a:cubicBezTo>
                  <a:cubicBezTo>
                    <a:pt x="774" y="1371"/>
                    <a:pt x="978" y="77"/>
                    <a:pt x="978" y="77"/>
                  </a:cubicBezTo>
                  <a:lnTo>
                    <a:pt x="978" y="77"/>
                  </a:lnTo>
                  <a:cubicBezTo>
                    <a:pt x="978" y="77"/>
                    <a:pt x="948" y="77"/>
                    <a:pt x="898" y="77"/>
                  </a:cubicBezTo>
                  <a:cubicBezTo>
                    <a:pt x="718" y="77"/>
                    <a:pt x="270" y="70"/>
                    <a:pt x="0" y="1"/>
                  </a:cubicBezTo>
                  <a:close/>
                </a:path>
              </a:pathLst>
            </a:custGeom>
            <a:solidFill>
              <a:srgbClr val="F5A5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7"/>
            <p:cNvSpPr/>
            <p:nvPr/>
          </p:nvSpPr>
          <p:spPr>
            <a:xfrm>
              <a:off x="6581606" y="2954954"/>
              <a:ext cx="497772" cy="1217330"/>
            </a:xfrm>
            <a:custGeom>
              <a:avLst/>
              <a:gdLst/>
              <a:ahLst/>
              <a:cxnLst/>
              <a:rect l="l" t="t" r="r" b="b"/>
              <a:pathLst>
                <a:path w="1396" h="3414" extrusionOk="0">
                  <a:moveTo>
                    <a:pt x="1027" y="1"/>
                  </a:moveTo>
                  <a:cubicBezTo>
                    <a:pt x="622" y="71"/>
                    <a:pt x="348" y="86"/>
                    <a:pt x="186" y="86"/>
                  </a:cubicBezTo>
                  <a:cubicBezTo>
                    <a:pt x="60" y="86"/>
                    <a:pt x="1" y="77"/>
                    <a:pt x="1" y="77"/>
                  </a:cubicBezTo>
                  <a:lnTo>
                    <a:pt x="1" y="77"/>
                  </a:lnTo>
                  <a:lnTo>
                    <a:pt x="406" y="1243"/>
                  </a:lnTo>
                  <a:cubicBezTo>
                    <a:pt x="406" y="1243"/>
                    <a:pt x="406" y="1408"/>
                    <a:pt x="433" y="1764"/>
                  </a:cubicBezTo>
                  <a:cubicBezTo>
                    <a:pt x="470" y="2120"/>
                    <a:pt x="927" y="3323"/>
                    <a:pt x="927" y="3323"/>
                  </a:cubicBezTo>
                  <a:cubicBezTo>
                    <a:pt x="1001" y="3394"/>
                    <a:pt x="1095" y="3414"/>
                    <a:pt x="1180" y="3414"/>
                  </a:cubicBezTo>
                  <a:cubicBezTo>
                    <a:pt x="1297" y="3414"/>
                    <a:pt x="1396" y="3375"/>
                    <a:pt x="1396" y="3375"/>
                  </a:cubicBezTo>
                  <a:cubicBezTo>
                    <a:pt x="1396" y="3375"/>
                    <a:pt x="1155" y="1331"/>
                    <a:pt x="1131" y="1067"/>
                  </a:cubicBezTo>
                  <a:cubicBezTo>
                    <a:pt x="1091" y="799"/>
                    <a:pt x="1027" y="1"/>
                    <a:pt x="1027" y="1"/>
                  </a:cubicBezTo>
                  <a:close/>
                </a:path>
              </a:pathLst>
            </a:custGeom>
            <a:solidFill>
              <a:srgbClr val="F5A5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7"/>
            <p:cNvSpPr/>
            <p:nvPr/>
          </p:nvSpPr>
          <p:spPr>
            <a:xfrm>
              <a:off x="6241795" y="2226482"/>
              <a:ext cx="223213" cy="231057"/>
            </a:xfrm>
            <a:custGeom>
              <a:avLst/>
              <a:gdLst/>
              <a:ahLst/>
              <a:cxnLst/>
              <a:rect l="l" t="t" r="r" b="b"/>
              <a:pathLst>
                <a:path w="626" h="648" extrusionOk="0">
                  <a:moveTo>
                    <a:pt x="257" y="0"/>
                  </a:moveTo>
                  <a:lnTo>
                    <a:pt x="1" y="369"/>
                  </a:lnTo>
                  <a:cubicBezTo>
                    <a:pt x="1" y="369"/>
                    <a:pt x="217" y="634"/>
                    <a:pt x="293" y="646"/>
                  </a:cubicBezTo>
                  <a:cubicBezTo>
                    <a:pt x="301" y="647"/>
                    <a:pt x="308" y="648"/>
                    <a:pt x="314" y="648"/>
                  </a:cubicBezTo>
                  <a:cubicBezTo>
                    <a:pt x="377" y="648"/>
                    <a:pt x="357" y="585"/>
                    <a:pt x="357" y="585"/>
                  </a:cubicBezTo>
                  <a:lnTo>
                    <a:pt x="357" y="585"/>
                  </a:lnTo>
                  <a:cubicBezTo>
                    <a:pt x="361" y="585"/>
                    <a:pt x="365" y="586"/>
                    <a:pt x="369" y="586"/>
                  </a:cubicBezTo>
                  <a:cubicBezTo>
                    <a:pt x="446" y="586"/>
                    <a:pt x="458" y="469"/>
                    <a:pt x="458" y="469"/>
                  </a:cubicBezTo>
                  <a:cubicBezTo>
                    <a:pt x="561" y="457"/>
                    <a:pt x="549" y="329"/>
                    <a:pt x="549" y="329"/>
                  </a:cubicBezTo>
                  <a:cubicBezTo>
                    <a:pt x="625" y="305"/>
                    <a:pt x="598" y="229"/>
                    <a:pt x="549" y="152"/>
                  </a:cubicBezTo>
                  <a:cubicBezTo>
                    <a:pt x="497" y="88"/>
                    <a:pt x="257" y="0"/>
                    <a:pt x="257" y="0"/>
                  </a:cubicBezTo>
                  <a:close/>
                </a:path>
              </a:pathLst>
            </a:custGeom>
            <a:solidFill>
              <a:srgbClr val="F5A5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7"/>
            <p:cNvSpPr/>
            <p:nvPr/>
          </p:nvSpPr>
          <p:spPr>
            <a:xfrm>
              <a:off x="6943524" y="2679325"/>
              <a:ext cx="104475" cy="303085"/>
            </a:xfrm>
            <a:custGeom>
              <a:avLst/>
              <a:gdLst/>
              <a:ahLst/>
              <a:cxnLst/>
              <a:rect l="l" t="t" r="r" b="b"/>
              <a:pathLst>
                <a:path w="293" h="850" extrusionOk="0">
                  <a:moveTo>
                    <a:pt x="0" y="0"/>
                  </a:moveTo>
                  <a:lnTo>
                    <a:pt x="0" y="12"/>
                  </a:lnTo>
                  <a:lnTo>
                    <a:pt x="0" y="101"/>
                  </a:lnTo>
                  <a:cubicBezTo>
                    <a:pt x="12" y="137"/>
                    <a:pt x="12" y="646"/>
                    <a:pt x="12" y="646"/>
                  </a:cubicBezTo>
                  <a:lnTo>
                    <a:pt x="12" y="774"/>
                  </a:lnTo>
                  <a:lnTo>
                    <a:pt x="28" y="850"/>
                  </a:lnTo>
                  <a:cubicBezTo>
                    <a:pt x="28" y="850"/>
                    <a:pt x="180" y="798"/>
                    <a:pt x="229" y="582"/>
                  </a:cubicBezTo>
                  <a:cubicBezTo>
                    <a:pt x="292" y="366"/>
                    <a:pt x="229" y="0"/>
                    <a:pt x="229" y="0"/>
                  </a:cubicBezTo>
                  <a:close/>
                </a:path>
              </a:pathLst>
            </a:custGeom>
            <a:solidFill>
              <a:srgbClr val="F5A5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7"/>
            <p:cNvSpPr/>
            <p:nvPr/>
          </p:nvSpPr>
          <p:spPr>
            <a:xfrm>
              <a:off x="5839942" y="1506211"/>
              <a:ext cx="1185239" cy="1182030"/>
            </a:xfrm>
            <a:custGeom>
              <a:avLst/>
              <a:gdLst/>
              <a:ahLst/>
              <a:cxnLst/>
              <a:rect l="l" t="t" r="r" b="b"/>
              <a:pathLst>
                <a:path w="3324" h="3315" extrusionOk="0">
                  <a:moveTo>
                    <a:pt x="2005" y="1"/>
                  </a:moveTo>
                  <a:cubicBezTo>
                    <a:pt x="2005" y="1"/>
                    <a:pt x="1536" y="41"/>
                    <a:pt x="1384" y="77"/>
                  </a:cubicBezTo>
                  <a:cubicBezTo>
                    <a:pt x="1243" y="117"/>
                    <a:pt x="1003" y="333"/>
                    <a:pt x="887" y="458"/>
                  </a:cubicBezTo>
                  <a:cubicBezTo>
                    <a:pt x="787" y="586"/>
                    <a:pt x="202" y="1347"/>
                    <a:pt x="101" y="1499"/>
                  </a:cubicBezTo>
                  <a:cubicBezTo>
                    <a:pt x="1" y="1664"/>
                    <a:pt x="62" y="1920"/>
                    <a:pt x="278" y="2057"/>
                  </a:cubicBezTo>
                  <a:cubicBezTo>
                    <a:pt x="506" y="2209"/>
                    <a:pt x="1128" y="2389"/>
                    <a:pt x="1128" y="2389"/>
                  </a:cubicBezTo>
                  <a:lnTo>
                    <a:pt x="1384" y="2020"/>
                  </a:lnTo>
                  <a:lnTo>
                    <a:pt x="762" y="1615"/>
                  </a:lnTo>
                  <a:lnTo>
                    <a:pt x="1128" y="1170"/>
                  </a:lnTo>
                  <a:lnTo>
                    <a:pt x="1192" y="1067"/>
                  </a:lnTo>
                  <a:cubicBezTo>
                    <a:pt x="1192" y="1067"/>
                    <a:pt x="1268" y="1423"/>
                    <a:pt x="1612" y="1740"/>
                  </a:cubicBezTo>
                  <a:cubicBezTo>
                    <a:pt x="1612" y="1740"/>
                    <a:pt x="1840" y="1804"/>
                    <a:pt x="2157" y="1804"/>
                  </a:cubicBezTo>
                  <a:cubicBezTo>
                    <a:pt x="2474" y="1792"/>
                    <a:pt x="2778" y="1740"/>
                    <a:pt x="2778" y="1740"/>
                  </a:cubicBezTo>
                  <a:cubicBezTo>
                    <a:pt x="2778" y="1740"/>
                    <a:pt x="2803" y="1816"/>
                    <a:pt x="2791" y="1856"/>
                  </a:cubicBezTo>
                  <a:cubicBezTo>
                    <a:pt x="2791" y="1892"/>
                    <a:pt x="2778" y="1944"/>
                    <a:pt x="2778" y="1944"/>
                  </a:cubicBezTo>
                  <a:cubicBezTo>
                    <a:pt x="2778" y="1944"/>
                    <a:pt x="2906" y="2236"/>
                    <a:pt x="2943" y="2437"/>
                  </a:cubicBezTo>
                  <a:cubicBezTo>
                    <a:pt x="2995" y="2629"/>
                    <a:pt x="3095" y="3314"/>
                    <a:pt x="3095" y="3314"/>
                  </a:cubicBezTo>
                  <a:lnTo>
                    <a:pt x="3324" y="3290"/>
                  </a:lnTo>
                  <a:cubicBezTo>
                    <a:pt x="3324" y="3290"/>
                    <a:pt x="3260" y="1968"/>
                    <a:pt x="3223" y="1740"/>
                  </a:cubicBezTo>
                  <a:cubicBezTo>
                    <a:pt x="3199" y="1512"/>
                    <a:pt x="3071" y="625"/>
                    <a:pt x="3046" y="485"/>
                  </a:cubicBezTo>
                  <a:cubicBezTo>
                    <a:pt x="3019" y="345"/>
                    <a:pt x="2931" y="229"/>
                    <a:pt x="2791" y="153"/>
                  </a:cubicBezTo>
                  <a:cubicBezTo>
                    <a:pt x="2650" y="77"/>
                    <a:pt x="2181" y="1"/>
                    <a:pt x="2181" y="1"/>
                  </a:cubicBezTo>
                  <a:cubicBezTo>
                    <a:pt x="2181" y="1"/>
                    <a:pt x="2181" y="92"/>
                    <a:pt x="2105" y="105"/>
                  </a:cubicBezTo>
                  <a:cubicBezTo>
                    <a:pt x="2099" y="106"/>
                    <a:pt x="2093" y="106"/>
                    <a:pt x="2087" y="106"/>
                  </a:cubicBezTo>
                  <a:cubicBezTo>
                    <a:pt x="2025" y="106"/>
                    <a:pt x="2005" y="48"/>
                    <a:pt x="2005" y="1"/>
                  </a:cubicBezTo>
                  <a:close/>
                </a:path>
              </a:pathLst>
            </a:custGeom>
            <a:solidFill>
              <a:srgbClr val="1F3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7"/>
            <p:cNvSpPr/>
            <p:nvPr/>
          </p:nvSpPr>
          <p:spPr>
            <a:xfrm>
              <a:off x="6458946" y="1527962"/>
              <a:ext cx="299162" cy="449991"/>
            </a:xfrm>
            <a:custGeom>
              <a:avLst/>
              <a:gdLst/>
              <a:ahLst/>
              <a:cxnLst/>
              <a:rect l="l" t="t" r="r" b="b"/>
              <a:pathLst>
                <a:path w="839" h="1262" extrusionOk="0">
                  <a:moveTo>
                    <a:pt x="377" y="1"/>
                  </a:moveTo>
                  <a:cubicBezTo>
                    <a:pt x="366" y="1"/>
                    <a:pt x="356" y="2"/>
                    <a:pt x="345" y="4"/>
                  </a:cubicBezTo>
                  <a:cubicBezTo>
                    <a:pt x="321" y="4"/>
                    <a:pt x="305" y="16"/>
                    <a:pt x="293" y="16"/>
                  </a:cubicBezTo>
                  <a:cubicBezTo>
                    <a:pt x="281" y="31"/>
                    <a:pt x="269" y="44"/>
                    <a:pt x="269" y="68"/>
                  </a:cubicBezTo>
                  <a:cubicBezTo>
                    <a:pt x="269" y="80"/>
                    <a:pt x="257" y="92"/>
                    <a:pt x="257" y="107"/>
                  </a:cubicBezTo>
                  <a:lnTo>
                    <a:pt x="257" y="144"/>
                  </a:lnTo>
                  <a:lnTo>
                    <a:pt x="269" y="144"/>
                  </a:lnTo>
                  <a:lnTo>
                    <a:pt x="269" y="156"/>
                  </a:lnTo>
                  <a:cubicBezTo>
                    <a:pt x="205" y="272"/>
                    <a:pt x="153" y="372"/>
                    <a:pt x="104" y="488"/>
                  </a:cubicBezTo>
                  <a:cubicBezTo>
                    <a:pt x="77" y="549"/>
                    <a:pt x="53" y="601"/>
                    <a:pt x="16" y="665"/>
                  </a:cubicBezTo>
                  <a:cubicBezTo>
                    <a:pt x="16" y="677"/>
                    <a:pt x="1" y="689"/>
                    <a:pt x="1" y="701"/>
                  </a:cubicBezTo>
                  <a:lnTo>
                    <a:pt x="40" y="741"/>
                  </a:lnTo>
                  <a:cubicBezTo>
                    <a:pt x="53" y="753"/>
                    <a:pt x="77" y="765"/>
                    <a:pt x="104" y="777"/>
                  </a:cubicBezTo>
                  <a:cubicBezTo>
                    <a:pt x="117" y="793"/>
                    <a:pt x="141" y="805"/>
                    <a:pt x="168" y="805"/>
                  </a:cubicBezTo>
                  <a:cubicBezTo>
                    <a:pt x="153" y="854"/>
                    <a:pt x="153" y="918"/>
                    <a:pt x="153" y="969"/>
                  </a:cubicBezTo>
                  <a:cubicBezTo>
                    <a:pt x="141" y="1021"/>
                    <a:pt x="141" y="1082"/>
                    <a:pt x="141" y="1134"/>
                  </a:cubicBezTo>
                  <a:lnTo>
                    <a:pt x="141" y="1234"/>
                  </a:lnTo>
                  <a:lnTo>
                    <a:pt x="153" y="1234"/>
                  </a:lnTo>
                  <a:cubicBezTo>
                    <a:pt x="205" y="1250"/>
                    <a:pt x="257" y="1250"/>
                    <a:pt x="305" y="1262"/>
                  </a:cubicBezTo>
                  <a:lnTo>
                    <a:pt x="321" y="1262"/>
                  </a:lnTo>
                  <a:cubicBezTo>
                    <a:pt x="333" y="1262"/>
                    <a:pt x="333" y="1234"/>
                    <a:pt x="321" y="1234"/>
                  </a:cubicBezTo>
                  <a:cubicBezTo>
                    <a:pt x="333" y="1109"/>
                    <a:pt x="333" y="982"/>
                    <a:pt x="333" y="854"/>
                  </a:cubicBezTo>
                  <a:cubicBezTo>
                    <a:pt x="333" y="793"/>
                    <a:pt x="345" y="729"/>
                    <a:pt x="345" y="653"/>
                  </a:cubicBezTo>
                  <a:cubicBezTo>
                    <a:pt x="345" y="589"/>
                    <a:pt x="357" y="525"/>
                    <a:pt x="369" y="461"/>
                  </a:cubicBezTo>
                  <a:cubicBezTo>
                    <a:pt x="381" y="412"/>
                    <a:pt x="381" y="348"/>
                    <a:pt x="397" y="284"/>
                  </a:cubicBezTo>
                  <a:cubicBezTo>
                    <a:pt x="445" y="397"/>
                    <a:pt x="485" y="513"/>
                    <a:pt x="509" y="625"/>
                  </a:cubicBezTo>
                  <a:cubicBezTo>
                    <a:pt x="522" y="689"/>
                    <a:pt x="522" y="753"/>
                    <a:pt x="522" y="817"/>
                  </a:cubicBezTo>
                  <a:cubicBezTo>
                    <a:pt x="534" y="881"/>
                    <a:pt x="534" y="945"/>
                    <a:pt x="549" y="1006"/>
                  </a:cubicBezTo>
                  <a:cubicBezTo>
                    <a:pt x="549" y="1082"/>
                    <a:pt x="549" y="1158"/>
                    <a:pt x="561" y="1222"/>
                  </a:cubicBezTo>
                  <a:cubicBezTo>
                    <a:pt x="561" y="1234"/>
                    <a:pt x="561" y="1234"/>
                    <a:pt x="573" y="1234"/>
                  </a:cubicBezTo>
                  <a:cubicBezTo>
                    <a:pt x="637" y="1234"/>
                    <a:pt x="701" y="1234"/>
                    <a:pt x="762" y="1222"/>
                  </a:cubicBezTo>
                  <a:cubicBezTo>
                    <a:pt x="762" y="1210"/>
                    <a:pt x="777" y="1210"/>
                    <a:pt x="777" y="1198"/>
                  </a:cubicBezTo>
                  <a:cubicBezTo>
                    <a:pt x="750" y="1070"/>
                    <a:pt x="726" y="945"/>
                    <a:pt x="713" y="805"/>
                  </a:cubicBezTo>
                  <a:lnTo>
                    <a:pt x="701" y="717"/>
                  </a:lnTo>
                  <a:cubicBezTo>
                    <a:pt x="726" y="717"/>
                    <a:pt x="750" y="701"/>
                    <a:pt x="777" y="689"/>
                  </a:cubicBezTo>
                  <a:cubicBezTo>
                    <a:pt x="802" y="677"/>
                    <a:pt x="826" y="665"/>
                    <a:pt x="838" y="640"/>
                  </a:cubicBezTo>
                  <a:lnTo>
                    <a:pt x="838" y="625"/>
                  </a:lnTo>
                  <a:lnTo>
                    <a:pt x="826" y="613"/>
                  </a:lnTo>
                  <a:cubicBezTo>
                    <a:pt x="790" y="564"/>
                    <a:pt x="750" y="500"/>
                    <a:pt x="713" y="449"/>
                  </a:cubicBezTo>
                  <a:cubicBezTo>
                    <a:pt x="686" y="385"/>
                    <a:pt x="649" y="336"/>
                    <a:pt x="610" y="272"/>
                  </a:cubicBezTo>
                  <a:cubicBezTo>
                    <a:pt x="586" y="245"/>
                    <a:pt x="561" y="220"/>
                    <a:pt x="534" y="196"/>
                  </a:cubicBezTo>
                  <a:lnTo>
                    <a:pt x="522" y="184"/>
                  </a:lnTo>
                  <a:lnTo>
                    <a:pt x="522" y="168"/>
                  </a:lnTo>
                  <a:cubicBezTo>
                    <a:pt x="534" y="144"/>
                    <a:pt x="522" y="107"/>
                    <a:pt x="509" y="80"/>
                  </a:cubicBezTo>
                  <a:cubicBezTo>
                    <a:pt x="479" y="27"/>
                    <a:pt x="429" y="1"/>
                    <a:pt x="377" y="1"/>
                  </a:cubicBezTo>
                  <a:close/>
                </a:path>
              </a:pathLst>
            </a:custGeom>
            <a:solidFill>
              <a:srgbClr val="E271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7"/>
            <p:cNvSpPr/>
            <p:nvPr/>
          </p:nvSpPr>
          <p:spPr>
            <a:xfrm>
              <a:off x="6179039" y="2126286"/>
              <a:ext cx="774470" cy="860403"/>
            </a:xfrm>
            <a:custGeom>
              <a:avLst/>
              <a:gdLst/>
              <a:ahLst/>
              <a:cxnLst/>
              <a:rect l="l" t="t" r="r" b="b"/>
              <a:pathLst>
                <a:path w="2172" h="2413" extrusionOk="0">
                  <a:moveTo>
                    <a:pt x="1827" y="1"/>
                  </a:moveTo>
                  <a:cubicBezTo>
                    <a:pt x="1650" y="42"/>
                    <a:pt x="1452" y="56"/>
                    <a:pt x="1270" y="56"/>
                  </a:cubicBezTo>
                  <a:cubicBezTo>
                    <a:pt x="945" y="56"/>
                    <a:pt x="673" y="13"/>
                    <a:pt x="673" y="13"/>
                  </a:cubicBezTo>
                  <a:lnTo>
                    <a:pt x="673" y="205"/>
                  </a:lnTo>
                  <a:cubicBezTo>
                    <a:pt x="673" y="205"/>
                    <a:pt x="140" y="902"/>
                    <a:pt x="76" y="1295"/>
                  </a:cubicBezTo>
                  <a:cubicBezTo>
                    <a:pt x="0" y="1688"/>
                    <a:pt x="140" y="2325"/>
                    <a:pt x="140" y="2325"/>
                  </a:cubicBezTo>
                  <a:cubicBezTo>
                    <a:pt x="140" y="2325"/>
                    <a:pt x="621" y="2401"/>
                    <a:pt x="1130" y="2413"/>
                  </a:cubicBezTo>
                  <a:cubicBezTo>
                    <a:pt x="1639" y="2413"/>
                    <a:pt x="2172" y="2325"/>
                    <a:pt x="2172" y="2325"/>
                  </a:cubicBezTo>
                  <a:cubicBezTo>
                    <a:pt x="2172" y="2325"/>
                    <a:pt x="2156" y="1764"/>
                    <a:pt x="2144" y="1600"/>
                  </a:cubicBezTo>
                  <a:cubicBezTo>
                    <a:pt x="2144" y="1423"/>
                    <a:pt x="2056" y="902"/>
                    <a:pt x="2004" y="726"/>
                  </a:cubicBezTo>
                  <a:cubicBezTo>
                    <a:pt x="1955" y="534"/>
                    <a:pt x="1827" y="181"/>
                    <a:pt x="1827" y="181"/>
                  </a:cubicBezTo>
                  <a:cubicBezTo>
                    <a:pt x="1852" y="89"/>
                    <a:pt x="1827" y="1"/>
                    <a:pt x="1827" y="1"/>
                  </a:cubicBezTo>
                  <a:close/>
                </a:path>
              </a:pathLst>
            </a:custGeom>
            <a:solidFill>
              <a:srgbClr val="E271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7"/>
            <p:cNvSpPr/>
            <p:nvPr/>
          </p:nvSpPr>
          <p:spPr>
            <a:xfrm>
              <a:off x="6350549" y="4172283"/>
              <a:ext cx="271706" cy="431093"/>
            </a:xfrm>
            <a:custGeom>
              <a:avLst/>
              <a:gdLst/>
              <a:ahLst/>
              <a:cxnLst/>
              <a:rect l="l" t="t" r="r" b="b"/>
              <a:pathLst>
                <a:path w="762" h="1209" extrusionOk="0">
                  <a:moveTo>
                    <a:pt x="497" y="1"/>
                  </a:moveTo>
                  <a:cubicBezTo>
                    <a:pt x="407" y="42"/>
                    <a:pt x="325" y="56"/>
                    <a:pt x="256" y="56"/>
                  </a:cubicBezTo>
                  <a:cubicBezTo>
                    <a:pt x="117" y="56"/>
                    <a:pt x="28" y="1"/>
                    <a:pt x="28" y="1"/>
                  </a:cubicBezTo>
                  <a:lnTo>
                    <a:pt x="28" y="1"/>
                  </a:lnTo>
                  <a:cubicBezTo>
                    <a:pt x="28" y="1"/>
                    <a:pt x="52" y="229"/>
                    <a:pt x="28" y="381"/>
                  </a:cubicBezTo>
                  <a:cubicBezTo>
                    <a:pt x="0" y="534"/>
                    <a:pt x="116" y="747"/>
                    <a:pt x="216" y="887"/>
                  </a:cubicBezTo>
                  <a:cubicBezTo>
                    <a:pt x="312" y="1015"/>
                    <a:pt x="576" y="1208"/>
                    <a:pt x="678" y="1208"/>
                  </a:cubicBezTo>
                  <a:cubicBezTo>
                    <a:pt x="687" y="1208"/>
                    <a:pt x="695" y="1207"/>
                    <a:pt x="701" y="1204"/>
                  </a:cubicBezTo>
                  <a:cubicBezTo>
                    <a:pt x="762" y="1155"/>
                    <a:pt x="737" y="975"/>
                    <a:pt x="701" y="798"/>
                  </a:cubicBezTo>
                  <a:cubicBezTo>
                    <a:pt x="661" y="634"/>
                    <a:pt x="521" y="381"/>
                    <a:pt x="521" y="381"/>
                  </a:cubicBezTo>
                  <a:lnTo>
                    <a:pt x="497" y="1"/>
                  </a:lnTo>
                  <a:close/>
                </a:path>
              </a:pathLst>
            </a:custGeom>
            <a:solidFill>
              <a:srgbClr val="00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7"/>
            <p:cNvSpPr/>
            <p:nvPr/>
          </p:nvSpPr>
          <p:spPr>
            <a:xfrm>
              <a:off x="6884690" y="4095264"/>
              <a:ext cx="430380" cy="330897"/>
            </a:xfrm>
            <a:custGeom>
              <a:avLst/>
              <a:gdLst/>
              <a:ahLst/>
              <a:cxnLst/>
              <a:rect l="l" t="t" r="r" b="b"/>
              <a:pathLst>
                <a:path w="1207" h="928" extrusionOk="0">
                  <a:moveTo>
                    <a:pt x="25" y="0"/>
                  </a:moveTo>
                  <a:lnTo>
                    <a:pt x="25" y="241"/>
                  </a:lnTo>
                  <a:cubicBezTo>
                    <a:pt x="25" y="241"/>
                    <a:pt x="1" y="293"/>
                    <a:pt x="25" y="393"/>
                  </a:cubicBezTo>
                  <a:cubicBezTo>
                    <a:pt x="52" y="494"/>
                    <a:pt x="52" y="750"/>
                    <a:pt x="52" y="750"/>
                  </a:cubicBezTo>
                  <a:lnTo>
                    <a:pt x="241" y="826"/>
                  </a:lnTo>
                  <a:lnTo>
                    <a:pt x="269" y="658"/>
                  </a:lnTo>
                  <a:cubicBezTo>
                    <a:pt x="269" y="658"/>
                    <a:pt x="330" y="786"/>
                    <a:pt x="406" y="826"/>
                  </a:cubicBezTo>
                  <a:cubicBezTo>
                    <a:pt x="477" y="848"/>
                    <a:pt x="738" y="927"/>
                    <a:pt x="948" y="927"/>
                  </a:cubicBezTo>
                  <a:cubicBezTo>
                    <a:pt x="962" y="927"/>
                    <a:pt x="977" y="927"/>
                    <a:pt x="990" y="926"/>
                  </a:cubicBezTo>
                  <a:cubicBezTo>
                    <a:pt x="1207" y="926"/>
                    <a:pt x="1118" y="774"/>
                    <a:pt x="1015" y="734"/>
                  </a:cubicBezTo>
                  <a:cubicBezTo>
                    <a:pt x="914" y="686"/>
                    <a:pt x="610" y="457"/>
                    <a:pt x="610" y="418"/>
                  </a:cubicBezTo>
                  <a:cubicBezTo>
                    <a:pt x="610" y="369"/>
                    <a:pt x="521" y="0"/>
                    <a:pt x="521" y="0"/>
                  </a:cubicBezTo>
                  <a:cubicBezTo>
                    <a:pt x="441" y="42"/>
                    <a:pt x="359" y="56"/>
                    <a:pt x="286" y="56"/>
                  </a:cubicBezTo>
                  <a:cubicBezTo>
                    <a:pt x="139" y="56"/>
                    <a:pt x="25" y="0"/>
                    <a:pt x="25" y="0"/>
                  </a:cubicBezTo>
                  <a:close/>
                </a:path>
              </a:pathLst>
            </a:custGeom>
            <a:solidFill>
              <a:srgbClr val="00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7"/>
            <p:cNvSpPr/>
            <p:nvPr/>
          </p:nvSpPr>
          <p:spPr>
            <a:xfrm>
              <a:off x="6233238" y="1827837"/>
              <a:ext cx="108754" cy="95917"/>
            </a:xfrm>
            <a:custGeom>
              <a:avLst/>
              <a:gdLst/>
              <a:ahLst/>
              <a:cxnLst/>
              <a:rect l="l" t="t" r="r" b="b"/>
              <a:pathLst>
                <a:path w="305" h="269" extrusionOk="0">
                  <a:moveTo>
                    <a:pt x="128" y="0"/>
                  </a:moveTo>
                  <a:cubicBezTo>
                    <a:pt x="116" y="13"/>
                    <a:pt x="128" y="13"/>
                    <a:pt x="128" y="28"/>
                  </a:cubicBezTo>
                  <a:cubicBezTo>
                    <a:pt x="140" y="28"/>
                    <a:pt x="153" y="28"/>
                    <a:pt x="165" y="40"/>
                  </a:cubicBezTo>
                  <a:cubicBezTo>
                    <a:pt x="116" y="89"/>
                    <a:pt x="76" y="141"/>
                    <a:pt x="40" y="192"/>
                  </a:cubicBezTo>
                  <a:cubicBezTo>
                    <a:pt x="25" y="217"/>
                    <a:pt x="13" y="229"/>
                    <a:pt x="0" y="256"/>
                  </a:cubicBezTo>
                  <a:cubicBezTo>
                    <a:pt x="0" y="268"/>
                    <a:pt x="13" y="268"/>
                    <a:pt x="25" y="268"/>
                  </a:cubicBezTo>
                  <a:cubicBezTo>
                    <a:pt x="64" y="204"/>
                    <a:pt x="101" y="141"/>
                    <a:pt x="153" y="89"/>
                  </a:cubicBezTo>
                  <a:cubicBezTo>
                    <a:pt x="165" y="64"/>
                    <a:pt x="177" y="52"/>
                    <a:pt x="192" y="40"/>
                  </a:cubicBezTo>
                  <a:cubicBezTo>
                    <a:pt x="217" y="52"/>
                    <a:pt x="253" y="64"/>
                    <a:pt x="293" y="64"/>
                  </a:cubicBezTo>
                  <a:cubicBezTo>
                    <a:pt x="293" y="64"/>
                    <a:pt x="305" y="64"/>
                    <a:pt x="305" y="52"/>
                  </a:cubicBezTo>
                  <a:lnTo>
                    <a:pt x="293" y="40"/>
                  </a:lnTo>
                  <a:cubicBezTo>
                    <a:pt x="253" y="40"/>
                    <a:pt x="229" y="28"/>
                    <a:pt x="192" y="28"/>
                  </a:cubicBezTo>
                  <a:lnTo>
                    <a:pt x="177" y="13"/>
                  </a:lnTo>
                  <a:cubicBezTo>
                    <a:pt x="165" y="13"/>
                    <a:pt x="153" y="13"/>
                    <a:pt x="140" y="0"/>
                  </a:cubicBezTo>
                  <a:close/>
                </a:path>
              </a:pathLst>
            </a:custGeom>
            <a:solidFill>
              <a:srgbClr val="00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7"/>
            <p:cNvSpPr/>
            <p:nvPr/>
          </p:nvSpPr>
          <p:spPr>
            <a:xfrm>
              <a:off x="6233238" y="1823558"/>
              <a:ext cx="108754" cy="100196"/>
            </a:xfrm>
            <a:custGeom>
              <a:avLst/>
              <a:gdLst/>
              <a:ahLst/>
              <a:cxnLst/>
              <a:rect l="l" t="t" r="r" b="b"/>
              <a:pathLst>
                <a:path w="305" h="281" extrusionOk="0">
                  <a:moveTo>
                    <a:pt x="128" y="0"/>
                  </a:moveTo>
                  <a:cubicBezTo>
                    <a:pt x="128" y="0"/>
                    <a:pt x="128" y="12"/>
                    <a:pt x="116" y="12"/>
                  </a:cubicBezTo>
                  <a:lnTo>
                    <a:pt x="116" y="25"/>
                  </a:lnTo>
                  <a:cubicBezTo>
                    <a:pt x="116" y="25"/>
                    <a:pt x="116" y="40"/>
                    <a:pt x="128" y="40"/>
                  </a:cubicBezTo>
                  <a:cubicBezTo>
                    <a:pt x="137" y="40"/>
                    <a:pt x="146" y="46"/>
                    <a:pt x="155" y="50"/>
                  </a:cubicBezTo>
                  <a:lnTo>
                    <a:pt x="155" y="50"/>
                  </a:lnTo>
                  <a:cubicBezTo>
                    <a:pt x="111" y="97"/>
                    <a:pt x="74" y="156"/>
                    <a:pt x="40" y="204"/>
                  </a:cubicBezTo>
                  <a:cubicBezTo>
                    <a:pt x="25" y="229"/>
                    <a:pt x="13" y="241"/>
                    <a:pt x="0" y="253"/>
                  </a:cubicBezTo>
                  <a:lnTo>
                    <a:pt x="0" y="268"/>
                  </a:lnTo>
                  <a:cubicBezTo>
                    <a:pt x="0" y="280"/>
                    <a:pt x="0" y="280"/>
                    <a:pt x="13" y="280"/>
                  </a:cubicBezTo>
                  <a:lnTo>
                    <a:pt x="25" y="280"/>
                  </a:lnTo>
                  <a:cubicBezTo>
                    <a:pt x="64" y="216"/>
                    <a:pt x="116" y="153"/>
                    <a:pt x="153" y="101"/>
                  </a:cubicBezTo>
                  <a:cubicBezTo>
                    <a:pt x="165" y="89"/>
                    <a:pt x="177" y="76"/>
                    <a:pt x="192" y="64"/>
                  </a:cubicBezTo>
                  <a:cubicBezTo>
                    <a:pt x="217" y="76"/>
                    <a:pt x="253" y="76"/>
                    <a:pt x="293" y="76"/>
                  </a:cubicBezTo>
                  <a:cubicBezTo>
                    <a:pt x="305" y="76"/>
                    <a:pt x="305" y="76"/>
                    <a:pt x="305" y="64"/>
                  </a:cubicBezTo>
                  <a:cubicBezTo>
                    <a:pt x="305" y="52"/>
                    <a:pt x="305" y="52"/>
                    <a:pt x="293" y="52"/>
                  </a:cubicBezTo>
                  <a:cubicBezTo>
                    <a:pt x="253" y="40"/>
                    <a:pt x="229" y="40"/>
                    <a:pt x="192" y="25"/>
                  </a:cubicBezTo>
                  <a:cubicBezTo>
                    <a:pt x="165" y="12"/>
                    <a:pt x="153" y="12"/>
                    <a:pt x="140" y="12"/>
                  </a:cubicBezTo>
                  <a:cubicBezTo>
                    <a:pt x="153" y="25"/>
                    <a:pt x="165" y="25"/>
                    <a:pt x="177" y="40"/>
                  </a:cubicBezTo>
                  <a:lnTo>
                    <a:pt x="192" y="40"/>
                  </a:lnTo>
                  <a:cubicBezTo>
                    <a:pt x="229" y="52"/>
                    <a:pt x="253" y="52"/>
                    <a:pt x="293" y="64"/>
                  </a:cubicBezTo>
                  <a:cubicBezTo>
                    <a:pt x="253" y="64"/>
                    <a:pt x="229" y="64"/>
                    <a:pt x="192" y="52"/>
                  </a:cubicBezTo>
                  <a:lnTo>
                    <a:pt x="177" y="52"/>
                  </a:lnTo>
                  <a:cubicBezTo>
                    <a:pt x="165" y="64"/>
                    <a:pt x="153" y="76"/>
                    <a:pt x="153" y="89"/>
                  </a:cubicBezTo>
                  <a:cubicBezTo>
                    <a:pt x="101" y="153"/>
                    <a:pt x="52" y="204"/>
                    <a:pt x="13" y="268"/>
                  </a:cubicBezTo>
                  <a:cubicBezTo>
                    <a:pt x="13" y="253"/>
                    <a:pt x="25" y="229"/>
                    <a:pt x="40" y="216"/>
                  </a:cubicBezTo>
                  <a:cubicBezTo>
                    <a:pt x="76" y="153"/>
                    <a:pt x="128" y="101"/>
                    <a:pt x="165" y="52"/>
                  </a:cubicBezTo>
                  <a:lnTo>
                    <a:pt x="165" y="40"/>
                  </a:lnTo>
                  <a:cubicBezTo>
                    <a:pt x="153" y="40"/>
                    <a:pt x="140" y="40"/>
                    <a:pt x="128" y="25"/>
                  </a:cubicBezTo>
                  <a:lnTo>
                    <a:pt x="128" y="12"/>
                  </a:lnTo>
                  <a:lnTo>
                    <a:pt x="140" y="12"/>
                  </a:lnTo>
                  <a:lnTo>
                    <a:pt x="128" y="0"/>
                  </a:lnTo>
                  <a:close/>
                </a:path>
              </a:pathLst>
            </a:custGeom>
            <a:solidFill>
              <a:srgbClr val="00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7"/>
            <p:cNvSpPr/>
            <p:nvPr/>
          </p:nvSpPr>
          <p:spPr>
            <a:xfrm>
              <a:off x="6031063" y="2026090"/>
              <a:ext cx="80941" cy="57408"/>
            </a:xfrm>
            <a:custGeom>
              <a:avLst/>
              <a:gdLst/>
              <a:ahLst/>
              <a:cxnLst/>
              <a:rect l="l" t="t" r="r" b="b"/>
              <a:pathLst>
                <a:path w="227" h="161" extrusionOk="0">
                  <a:moveTo>
                    <a:pt x="15" y="0"/>
                  </a:moveTo>
                  <a:cubicBezTo>
                    <a:pt x="6" y="0"/>
                    <a:pt x="1" y="17"/>
                    <a:pt x="10" y="17"/>
                  </a:cubicBezTo>
                  <a:cubicBezTo>
                    <a:pt x="86" y="54"/>
                    <a:pt x="150" y="105"/>
                    <a:pt x="199" y="157"/>
                  </a:cubicBezTo>
                  <a:cubicBezTo>
                    <a:pt x="201" y="159"/>
                    <a:pt x="203" y="160"/>
                    <a:pt x="206" y="160"/>
                  </a:cubicBezTo>
                  <a:cubicBezTo>
                    <a:pt x="216" y="160"/>
                    <a:pt x="226" y="142"/>
                    <a:pt x="226" y="142"/>
                  </a:cubicBezTo>
                  <a:cubicBezTo>
                    <a:pt x="162" y="81"/>
                    <a:pt x="98" y="41"/>
                    <a:pt x="22" y="5"/>
                  </a:cubicBezTo>
                  <a:cubicBezTo>
                    <a:pt x="20" y="1"/>
                    <a:pt x="17" y="0"/>
                    <a:pt x="15" y="0"/>
                  </a:cubicBezTo>
                  <a:close/>
                </a:path>
              </a:pathLst>
            </a:custGeom>
            <a:solidFill>
              <a:srgbClr val="00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7"/>
            <p:cNvSpPr/>
            <p:nvPr/>
          </p:nvSpPr>
          <p:spPr>
            <a:xfrm>
              <a:off x="6029993" y="2022167"/>
              <a:ext cx="82011" cy="64539"/>
            </a:xfrm>
            <a:custGeom>
              <a:avLst/>
              <a:gdLst/>
              <a:ahLst/>
              <a:cxnLst/>
              <a:rect l="l" t="t" r="r" b="b"/>
              <a:pathLst>
                <a:path w="230" h="181" extrusionOk="0">
                  <a:moveTo>
                    <a:pt x="25" y="16"/>
                  </a:moveTo>
                  <a:cubicBezTo>
                    <a:pt x="89" y="52"/>
                    <a:pt x="165" y="104"/>
                    <a:pt x="214" y="153"/>
                  </a:cubicBezTo>
                  <a:lnTo>
                    <a:pt x="214" y="168"/>
                  </a:lnTo>
                  <a:cubicBezTo>
                    <a:pt x="153" y="104"/>
                    <a:pt x="89" y="65"/>
                    <a:pt x="13" y="28"/>
                  </a:cubicBezTo>
                  <a:lnTo>
                    <a:pt x="13" y="16"/>
                  </a:lnTo>
                  <a:close/>
                  <a:moveTo>
                    <a:pt x="25" y="1"/>
                  </a:moveTo>
                  <a:cubicBezTo>
                    <a:pt x="13" y="1"/>
                    <a:pt x="1" y="16"/>
                    <a:pt x="1" y="16"/>
                  </a:cubicBezTo>
                  <a:cubicBezTo>
                    <a:pt x="1" y="28"/>
                    <a:pt x="13" y="28"/>
                    <a:pt x="13" y="40"/>
                  </a:cubicBezTo>
                  <a:cubicBezTo>
                    <a:pt x="77" y="65"/>
                    <a:pt x="153" y="116"/>
                    <a:pt x="202" y="168"/>
                  </a:cubicBezTo>
                  <a:lnTo>
                    <a:pt x="214" y="180"/>
                  </a:lnTo>
                  <a:cubicBezTo>
                    <a:pt x="229" y="180"/>
                    <a:pt x="229" y="168"/>
                    <a:pt x="229" y="153"/>
                  </a:cubicBezTo>
                  <a:lnTo>
                    <a:pt x="229" y="141"/>
                  </a:lnTo>
                  <a:cubicBezTo>
                    <a:pt x="165" y="92"/>
                    <a:pt x="101" y="40"/>
                    <a:pt x="25" y="1"/>
                  </a:cubicBezTo>
                  <a:close/>
                </a:path>
              </a:pathLst>
            </a:custGeom>
            <a:solidFill>
              <a:srgbClr val="00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7"/>
            <p:cNvSpPr/>
            <p:nvPr/>
          </p:nvSpPr>
          <p:spPr>
            <a:xfrm>
              <a:off x="6468930" y="1594284"/>
              <a:ext cx="284899" cy="381173"/>
            </a:xfrm>
            <a:custGeom>
              <a:avLst/>
              <a:gdLst/>
              <a:ahLst/>
              <a:cxnLst/>
              <a:rect l="l" t="t" r="r" b="b"/>
              <a:pathLst>
                <a:path w="799" h="1069" extrusionOk="0">
                  <a:moveTo>
                    <a:pt x="405" y="98"/>
                  </a:moveTo>
                  <a:cubicBezTo>
                    <a:pt x="430" y="174"/>
                    <a:pt x="469" y="238"/>
                    <a:pt x="506" y="302"/>
                  </a:cubicBezTo>
                  <a:cubicBezTo>
                    <a:pt x="521" y="327"/>
                    <a:pt x="545" y="363"/>
                    <a:pt x="558" y="390"/>
                  </a:cubicBezTo>
                  <a:cubicBezTo>
                    <a:pt x="570" y="415"/>
                    <a:pt x="570" y="427"/>
                    <a:pt x="582" y="439"/>
                  </a:cubicBezTo>
                  <a:cubicBezTo>
                    <a:pt x="597" y="454"/>
                    <a:pt x="597" y="467"/>
                    <a:pt x="609" y="491"/>
                  </a:cubicBezTo>
                  <a:cubicBezTo>
                    <a:pt x="609" y="503"/>
                    <a:pt x="621" y="515"/>
                    <a:pt x="621" y="531"/>
                  </a:cubicBezTo>
                  <a:cubicBezTo>
                    <a:pt x="621" y="543"/>
                    <a:pt x="621" y="555"/>
                    <a:pt x="609" y="555"/>
                  </a:cubicBezTo>
                  <a:cubicBezTo>
                    <a:pt x="603" y="561"/>
                    <a:pt x="600" y="564"/>
                    <a:pt x="597" y="564"/>
                  </a:cubicBezTo>
                  <a:cubicBezTo>
                    <a:pt x="593" y="564"/>
                    <a:pt x="590" y="561"/>
                    <a:pt x="582" y="555"/>
                  </a:cubicBezTo>
                  <a:cubicBezTo>
                    <a:pt x="570" y="543"/>
                    <a:pt x="570" y="531"/>
                    <a:pt x="558" y="515"/>
                  </a:cubicBezTo>
                  <a:cubicBezTo>
                    <a:pt x="545" y="491"/>
                    <a:pt x="521" y="467"/>
                    <a:pt x="506" y="427"/>
                  </a:cubicBezTo>
                  <a:cubicBezTo>
                    <a:pt x="494" y="403"/>
                    <a:pt x="481" y="363"/>
                    <a:pt x="469" y="339"/>
                  </a:cubicBezTo>
                  <a:cubicBezTo>
                    <a:pt x="445" y="263"/>
                    <a:pt x="417" y="186"/>
                    <a:pt x="393" y="110"/>
                  </a:cubicBezTo>
                  <a:lnTo>
                    <a:pt x="405" y="98"/>
                  </a:lnTo>
                  <a:close/>
                  <a:moveTo>
                    <a:pt x="353" y="110"/>
                  </a:moveTo>
                  <a:cubicBezTo>
                    <a:pt x="341" y="211"/>
                    <a:pt x="329" y="314"/>
                    <a:pt x="305" y="415"/>
                  </a:cubicBezTo>
                  <a:cubicBezTo>
                    <a:pt x="293" y="467"/>
                    <a:pt x="277" y="515"/>
                    <a:pt x="265" y="567"/>
                  </a:cubicBezTo>
                  <a:cubicBezTo>
                    <a:pt x="265" y="579"/>
                    <a:pt x="265" y="591"/>
                    <a:pt x="253" y="607"/>
                  </a:cubicBezTo>
                  <a:lnTo>
                    <a:pt x="253" y="619"/>
                  </a:lnTo>
                  <a:cubicBezTo>
                    <a:pt x="253" y="619"/>
                    <a:pt x="253" y="607"/>
                    <a:pt x="241" y="607"/>
                  </a:cubicBezTo>
                  <a:cubicBezTo>
                    <a:pt x="229" y="607"/>
                    <a:pt x="229" y="607"/>
                    <a:pt x="216" y="591"/>
                  </a:cubicBezTo>
                  <a:lnTo>
                    <a:pt x="216" y="543"/>
                  </a:lnTo>
                  <a:cubicBezTo>
                    <a:pt x="229" y="503"/>
                    <a:pt x="229" y="467"/>
                    <a:pt x="241" y="427"/>
                  </a:cubicBezTo>
                  <a:cubicBezTo>
                    <a:pt x="265" y="351"/>
                    <a:pt x="293" y="275"/>
                    <a:pt x="317" y="199"/>
                  </a:cubicBezTo>
                  <a:cubicBezTo>
                    <a:pt x="317" y="186"/>
                    <a:pt x="329" y="162"/>
                    <a:pt x="329" y="150"/>
                  </a:cubicBezTo>
                  <a:cubicBezTo>
                    <a:pt x="341" y="135"/>
                    <a:pt x="341" y="122"/>
                    <a:pt x="341" y="110"/>
                  </a:cubicBezTo>
                  <a:close/>
                  <a:moveTo>
                    <a:pt x="248" y="1"/>
                  </a:moveTo>
                  <a:cubicBezTo>
                    <a:pt x="244" y="1"/>
                    <a:pt x="241" y="4"/>
                    <a:pt x="241" y="10"/>
                  </a:cubicBezTo>
                  <a:cubicBezTo>
                    <a:pt x="241" y="34"/>
                    <a:pt x="265" y="46"/>
                    <a:pt x="277" y="59"/>
                  </a:cubicBezTo>
                  <a:cubicBezTo>
                    <a:pt x="293" y="74"/>
                    <a:pt x="305" y="86"/>
                    <a:pt x="329" y="98"/>
                  </a:cubicBezTo>
                  <a:lnTo>
                    <a:pt x="317" y="110"/>
                  </a:lnTo>
                  <a:cubicBezTo>
                    <a:pt x="317" y="135"/>
                    <a:pt x="305" y="150"/>
                    <a:pt x="305" y="174"/>
                  </a:cubicBezTo>
                  <a:cubicBezTo>
                    <a:pt x="293" y="211"/>
                    <a:pt x="277" y="250"/>
                    <a:pt x="265" y="287"/>
                  </a:cubicBezTo>
                  <a:cubicBezTo>
                    <a:pt x="241" y="363"/>
                    <a:pt x="216" y="454"/>
                    <a:pt x="201" y="531"/>
                  </a:cubicBezTo>
                  <a:cubicBezTo>
                    <a:pt x="189" y="555"/>
                    <a:pt x="189" y="579"/>
                    <a:pt x="201" y="607"/>
                  </a:cubicBezTo>
                  <a:lnTo>
                    <a:pt x="201" y="619"/>
                  </a:lnTo>
                  <a:cubicBezTo>
                    <a:pt x="189" y="619"/>
                    <a:pt x="177" y="607"/>
                    <a:pt x="165" y="607"/>
                  </a:cubicBezTo>
                  <a:cubicBezTo>
                    <a:pt x="113" y="591"/>
                    <a:pt x="64" y="567"/>
                    <a:pt x="12" y="543"/>
                  </a:cubicBezTo>
                  <a:cubicBezTo>
                    <a:pt x="12" y="539"/>
                    <a:pt x="11" y="537"/>
                    <a:pt x="9" y="537"/>
                  </a:cubicBezTo>
                  <a:cubicBezTo>
                    <a:pt x="6" y="537"/>
                    <a:pt x="0" y="543"/>
                    <a:pt x="0" y="543"/>
                  </a:cubicBezTo>
                  <a:lnTo>
                    <a:pt x="0" y="555"/>
                  </a:lnTo>
                  <a:cubicBezTo>
                    <a:pt x="49" y="591"/>
                    <a:pt x="89" y="607"/>
                    <a:pt x="140" y="619"/>
                  </a:cubicBezTo>
                  <a:cubicBezTo>
                    <a:pt x="165" y="631"/>
                    <a:pt x="189" y="631"/>
                    <a:pt x="216" y="643"/>
                  </a:cubicBezTo>
                  <a:lnTo>
                    <a:pt x="253" y="643"/>
                  </a:lnTo>
                  <a:cubicBezTo>
                    <a:pt x="265" y="643"/>
                    <a:pt x="277" y="631"/>
                    <a:pt x="277" y="619"/>
                  </a:cubicBezTo>
                  <a:cubicBezTo>
                    <a:pt x="293" y="591"/>
                    <a:pt x="293" y="567"/>
                    <a:pt x="305" y="543"/>
                  </a:cubicBezTo>
                  <a:lnTo>
                    <a:pt x="305" y="543"/>
                  </a:lnTo>
                  <a:cubicBezTo>
                    <a:pt x="293" y="591"/>
                    <a:pt x="293" y="643"/>
                    <a:pt x="293" y="695"/>
                  </a:cubicBezTo>
                  <a:cubicBezTo>
                    <a:pt x="293" y="771"/>
                    <a:pt x="277" y="847"/>
                    <a:pt x="277" y="923"/>
                  </a:cubicBezTo>
                  <a:lnTo>
                    <a:pt x="277" y="1048"/>
                  </a:lnTo>
                  <a:cubicBezTo>
                    <a:pt x="277" y="1062"/>
                    <a:pt x="284" y="1069"/>
                    <a:pt x="291" y="1069"/>
                  </a:cubicBezTo>
                  <a:cubicBezTo>
                    <a:pt x="298" y="1069"/>
                    <a:pt x="305" y="1062"/>
                    <a:pt x="305" y="1048"/>
                  </a:cubicBezTo>
                  <a:lnTo>
                    <a:pt x="305" y="820"/>
                  </a:lnTo>
                  <a:cubicBezTo>
                    <a:pt x="305" y="744"/>
                    <a:pt x="317" y="668"/>
                    <a:pt x="317" y="591"/>
                  </a:cubicBezTo>
                  <a:cubicBezTo>
                    <a:pt x="317" y="555"/>
                    <a:pt x="329" y="503"/>
                    <a:pt x="329" y="467"/>
                  </a:cubicBezTo>
                  <a:lnTo>
                    <a:pt x="329" y="454"/>
                  </a:lnTo>
                  <a:lnTo>
                    <a:pt x="329" y="439"/>
                  </a:lnTo>
                  <a:cubicBezTo>
                    <a:pt x="341" y="390"/>
                    <a:pt x="341" y="339"/>
                    <a:pt x="353" y="287"/>
                  </a:cubicBezTo>
                  <a:cubicBezTo>
                    <a:pt x="369" y="226"/>
                    <a:pt x="369" y="174"/>
                    <a:pt x="381" y="110"/>
                  </a:cubicBezTo>
                  <a:cubicBezTo>
                    <a:pt x="393" y="186"/>
                    <a:pt x="417" y="250"/>
                    <a:pt x="445" y="327"/>
                  </a:cubicBezTo>
                  <a:cubicBezTo>
                    <a:pt x="457" y="339"/>
                    <a:pt x="457" y="351"/>
                    <a:pt x="457" y="363"/>
                  </a:cubicBezTo>
                  <a:cubicBezTo>
                    <a:pt x="469" y="454"/>
                    <a:pt x="481" y="543"/>
                    <a:pt x="494" y="619"/>
                  </a:cubicBezTo>
                  <a:cubicBezTo>
                    <a:pt x="494" y="707"/>
                    <a:pt x="506" y="796"/>
                    <a:pt x="506" y="884"/>
                  </a:cubicBezTo>
                  <a:cubicBezTo>
                    <a:pt x="521" y="936"/>
                    <a:pt x="521" y="987"/>
                    <a:pt x="521" y="1036"/>
                  </a:cubicBezTo>
                  <a:lnTo>
                    <a:pt x="533" y="1048"/>
                  </a:lnTo>
                  <a:cubicBezTo>
                    <a:pt x="545" y="1048"/>
                    <a:pt x="545" y="1036"/>
                    <a:pt x="545" y="1036"/>
                  </a:cubicBezTo>
                  <a:cubicBezTo>
                    <a:pt x="545" y="948"/>
                    <a:pt x="533" y="859"/>
                    <a:pt x="521" y="771"/>
                  </a:cubicBezTo>
                  <a:cubicBezTo>
                    <a:pt x="521" y="683"/>
                    <a:pt x="506" y="591"/>
                    <a:pt x="494" y="515"/>
                  </a:cubicBezTo>
                  <a:lnTo>
                    <a:pt x="494" y="439"/>
                  </a:lnTo>
                  <a:cubicBezTo>
                    <a:pt x="506" y="467"/>
                    <a:pt x="521" y="491"/>
                    <a:pt x="533" y="531"/>
                  </a:cubicBezTo>
                  <a:cubicBezTo>
                    <a:pt x="544" y="552"/>
                    <a:pt x="563" y="582"/>
                    <a:pt x="594" y="582"/>
                  </a:cubicBezTo>
                  <a:cubicBezTo>
                    <a:pt x="599" y="582"/>
                    <a:pt x="604" y="581"/>
                    <a:pt x="609" y="579"/>
                  </a:cubicBezTo>
                  <a:lnTo>
                    <a:pt x="621" y="579"/>
                  </a:lnTo>
                  <a:cubicBezTo>
                    <a:pt x="685" y="543"/>
                    <a:pt x="734" y="503"/>
                    <a:pt x="786" y="467"/>
                  </a:cubicBezTo>
                  <a:cubicBezTo>
                    <a:pt x="798" y="467"/>
                    <a:pt x="798" y="467"/>
                    <a:pt x="798" y="454"/>
                  </a:cubicBezTo>
                  <a:lnTo>
                    <a:pt x="774" y="454"/>
                  </a:lnTo>
                  <a:cubicBezTo>
                    <a:pt x="734" y="479"/>
                    <a:pt x="685" y="515"/>
                    <a:pt x="646" y="543"/>
                  </a:cubicBezTo>
                  <a:lnTo>
                    <a:pt x="646" y="515"/>
                  </a:lnTo>
                  <a:cubicBezTo>
                    <a:pt x="634" y="479"/>
                    <a:pt x="621" y="454"/>
                    <a:pt x="597" y="427"/>
                  </a:cubicBezTo>
                  <a:lnTo>
                    <a:pt x="545" y="327"/>
                  </a:lnTo>
                  <a:cubicBezTo>
                    <a:pt x="506" y="250"/>
                    <a:pt x="469" y="186"/>
                    <a:pt x="430" y="122"/>
                  </a:cubicBezTo>
                  <a:cubicBezTo>
                    <a:pt x="430" y="110"/>
                    <a:pt x="430" y="98"/>
                    <a:pt x="417" y="98"/>
                  </a:cubicBezTo>
                  <a:cubicBezTo>
                    <a:pt x="430" y="86"/>
                    <a:pt x="445" y="86"/>
                    <a:pt x="457" y="74"/>
                  </a:cubicBezTo>
                  <a:cubicBezTo>
                    <a:pt x="481" y="46"/>
                    <a:pt x="494" y="34"/>
                    <a:pt x="494" y="10"/>
                  </a:cubicBezTo>
                  <a:cubicBezTo>
                    <a:pt x="494" y="4"/>
                    <a:pt x="491" y="1"/>
                    <a:pt x="486" y="1"/>
                  </a:cubicBezTo>
                  <a:cubicBezTo>
                    <a:pt x="481" y="1"/>
                    <a:pt x="475" y="4"/>
                    <a:pt x="469" y="10"/>
                  </a:cubicBezTo>
                  <a:cubicBezTo>
                    <a:pt x="469" y="34"/>
                    <a:pt x="445" y="59"/>
                    <a:pt x="405" y="74"/>
                  </a:cubicBezTo>
                  <a:cubicBezTo>
                    <a:pt x="393" y="86"/>
                    <a:pt x="381" y="86"/>
                    <a:pt x="369" y="86"/>
                  </a:cubicBezTo>
                  <a:lnTo>
                    <a:pt x="341" y="86"/>
                  </a:lnTo>
                  <a:cubicBezTo>
                    <a:pt x="341" y="74"/>
                    <a:pt x="329" y="74"/>
                    <a:pt x="317" y="74"/>
                  </a:cubicBezTo>
                  <a:cubicBezTo>
                    <a:pt x="317" y="59"/>
                    <a:pt x="305" y="59"/>
                    <a:pt x="293" y="46"/>
                  </a:cubicBezTo>
                  <a:cubicBezTo>
                    <a:pt x="277" y="46"/>
                    <a:pt x="265" y="22"/>
                    <a:pt x="265" y="10"/>
                  </a:cubicBezTo>
                  <a:cubicBezTo>
                    <a:pt x="259" y="4"/>
                    <a:pt x="253" y="1"/>
                    <a:pt x="248" y="1"/>
                  </a:cubicBezTo>
                  <a:close/>
                </a:path>
              </a:pathLst>
            </a:custGeom>
            <a:solidFill>
              <a:srgbClr val="00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7"/>
            <p:cNvSpPr/>
            <p:nvPr/>
          </p:nvSpPr>
          <p:spPr>
            <a:xfrm>
              <a:off x="6464651" y="1587865"/>
              <a:ext cx="289178" cy="390088"/>
            </a:xfrm>
            <a:custGeom>
              <a:avLst/>
              <a:gdLst/>
              <a:ahLst/>
              <a:cxnLst/>
              <a:rect l="l" t="t" r="r" b="b"/>
              <a:pathLst>
                <a:path w="811" h="1094" extrusionOk="0">
                  <a:moveTo>
                    <a:pt x="265" y="16"/>
                  </a:moveTo>
                  <a:cubicBezTo>
                    <a:pt x="253" y="16"/>
                    <a:pt x="241" y="16"/>
                    <a:pt x="241" y="28"/>
                  </a:cubicBezTo>
                  <a:lnTo>
                    <a:pt x="253" y="40"/>
                  </a:lnTo>
                  <a:lnTo>
                    <a:pt x="253" y="28"/>
                  </a:lnTo>
                  <a:lnTo>
                    <a:pt x="265" y="28"/>
                  </a:lnTo>
                  <a:cubicBezTo>
                    <a:pt x="277" y="52"/>
                    <a:pt x="289" y="64"/>
                    <a:pt x="305" y="77"/>
                  </a:cubicBezTo>
                  <a:cubicBezTo>
                    <a:pt x="317" y="77"/>
                    <a:pt x="317" y="92"/>
                    <a:pt x="329" y="92"/>
                  </a:cubicBezTo>
                  <a:cubicBezTo>
                    <a:pt x="341" y="92"/>
                    <a:pt x="341" y="104"/>
                    <a:pt x="353" y="104"/>
                  </a:cubicBezTo>
                  <a:lnTo>
                    <a:pt x="381" y="104"/>
                  </a:lnTo>
                  <a:lnTo>
                    <a:pt x="381" y="92"/>
                  </a:lnTo>
                  <a:lnTo>
                    <a:pt x="353" y="92"/>
                  </a:lnTo>
                  <a:cubicBezTo>
                    <a:pt x="353" y="92"/>
                    <a:pt x="341" y="92"/>
                    <a:pt x="341" y="77"/>
                  </a:cubicBezTo>
                  <a:cubicBezTo>
                    <a:pt x="329" y="77"/>
                    <a:pt x="317" y="77"/>
                    <a:pt x="317" y="64"/>
                  </a:cubicBezTo>
                  <a:lnTo>
                    <a:pt x="277" y="28"/>
                  </a:lnTo>
                  <a:cubicBezTo>
                    <a:pt x="277" y="16"/>
                    <a:pt x="265" y="16"/>
                    <a:pt x="265" y="16"/>
                  </a:cubicBezTo>
                  <a:close/>
                  <a:moveTo>
                    <a:pt x="253" y="28"/>
                  </a:moveTo>
                  <a:cubicBezTo>
                    <a:pt x="253" y="52"/>
                    <a:pt x="265" y="77"/>
                    <a:pt x="289" y="92"/>
                  </a:cubicBezTo>
                  <a:cubicBezTo>
                    <a:pt x="305" y="104"/>
                    <a:pt x="317" y="116"/>
                    <a:pt x="341" y="116"/>
                  </a:cubicBezTo>
                  <a:cubicBezTo>
                    <a:pt x="329" y="104"/>
                    <a:pt x="305" y="92"/>
                    <a:pt x="289" y="77"/>
                  </a:cubicBezTo>
                  <a:cubicBezTo>
                    <a:pt x="277" y="64"/>
                    <a:pt x="265" y="52"/>
                    <a:pt x="253" y="28"/>
                  </a:cubicBezTo>
                  <a:close/>
                  <a:moveTo>
                    <a:pt x="493" y="0"/>
                  </a:moveTo>
                  <a:lnTo>
                    <a:pt x="481" y="16"/>
                  </a:lnTo>
                  <a:cubicBezTo>
                    <a:pt x="469" y="52"/>
                    <a:pt x="442" y="77"/>
                    <a:pt x="417" y="92"/>
                  </a:cubicBezTo>
                  <a:cubicBezTo>
                    <a:pt x="405" y="92"/>
                    <a:pt x="393" y="104"/>
                    <a:pt x="381" y="104"/>
                  </a:cubicBezTo>
                  <a:lnTo>
                    <a:pt x="381" y="116"/>
                  </a:lnTo>
                  <a:cubicBezTo>
                    <a:pt x="393" y="116"/>
                    <a:pt x="405" y="104"/>
                    <a:pt x="417" y="104"/>
                  </a:cubicBezTo>
                  <a:cubicBezTo>
                    <a:pt x="457" y="92"/>
                    <a:pt x="481" y="52"/>
                    <a:pt x="493" y="28"/>
                  </a:cubicBezTo>
                  <a:lnTo>
                    <a:pt x="506" y="28"/>
                  </a:lnTo>
                  <a:cubicBezTo>
                    <a:pt x="493" y="52"/>
                    <a:pt x="481" y="64"/>
                    <a:pt x="469" y="77"/>
                  </a:cubicBezTo>
                  <a:cubicBezTo>
                    <a:pt x="457" y="92"/>
                    <a:pt x="442" y="104"/>
                    <a:pt x="429" y="104"/>
                  </a:cubicBezTo>
                  <a:lnTo>
                    <a:pt x="429" y="116"/>
                  </a:lnTo>
                  <a:cubicBezTo>
                    <a:pt x="457" y="116"/>
                    <a:pt x="469" y="104"/>
                    <a:pt x="481" y="92"/>
                  </a:cubicBezTo>
                  <a:cubicBezTo>
                    <a:pt x="493" y="77"/>
                    <a:pt x="506" y="52"/>
                    <a:pt x="518" y="28"/>
                  </a:cubicBezTo>
                  <a:cubicBezTo>
                    <a:pt x="518" y="16"/>
                    <a:pt x="506" y="0"/>
                    <a:pt x="493" y="0"/>
                  </a:cubicBezTo>
                  <a:close/>
                  <a:moveTo>
                    <a:pt x="405" y="116"/>
                  </a:moveTo>
                  <a:lnTo>
                    <a:pt x="405" y="128"/>
                  </a:lnTo>
                  <a:cubicBezTo>
                    <a:pt x="429" y="204"/>
                    <a:pt x="457" y="281"/>
                    <a:pt x="481" y="357"/>
                  </a:cubicBezTo>
                  <a:cubicBezTo>
                    <a:pt x="493" y="381"/>
                    <a:pt x="506" y="421"/>
                    <a:pt x="518" y="445"/>
                  </a:cubicBezTo>
                  <a:cubicBezTo>
                    <a:pt x="533" y="485"/>
                    <a:pt x="545" y="509"/>
                    <a:pt x="570" y="549"/>
                  </a:cubicBezTo>
                  <a:cubicBezTo>
                    <a:pt x="570" y="561"/>
                    <a:pt x="582" y="573"/>
                    <a:pt x="594" y="573"/>
                  </a:cubicBezTo>
                  <a:cubicBezTo>
                    <a:pt x="594" y="561"/>
                    <a:pt x="582" y="549"/>
                    <a:pt x="570" y="533"/>
                  </a:cubicBezTo>
                  <a:cubicBezTo>
                    <a:pt x="557" y="509"/>
                    <a:pt x="545" y="472"/>
                    <a:pt x="533" y="445"/>
                  </a:cubicBezTo>
                  <a:cubicBezTo>
                    <a:pt x="518" y="421"/>
                    <a:pt x="506" y="381"/>
                    <a:pt x="493" y="345"/>
                  </a:cubicBezTo>
                  <a:cubicBezTo>
                    <a:pt x="477" y="294"/>
                    <a:pt x="460" y="244"/>
                    <a:pt x="443" y="194"/>
                  </a:cubicBezTo>
                  <a:lnTo>
                    <a:pt x="443" y="194"/>
                  </a:lnTo>
                  <a:cubicBezTo>
                    <a:pt x="467" y="236"/>
                    <a:pt x="490" y="278"/>
                    <a:pt x="506" y="320"/>
                  </a:cubicBezTo>
                  <a:cubicBezTo>
                    <a:pt x="533" y="345"/>
                    <a:pt x="545" y="381"/>
                    <a:pt x="570" y="408"/>
                  </a:cubicBezTo>
                  <a:cubicBezTo>
                    <a:pt x="557" y="369"/>
                    <a:pt x="545" y="345"/>
                    <a:pt x="518" y="305"/>
                  </a:cubicBezTo>
                  <a:cubicBezTo>
                    <a:pt x="493" y="244"/>
                    <a:pt x="457" y="180"/>
                    <a:pt x="417" y="116"/>
                  </a:cubicBezTo>
                  <a:lnTo>
                    <a:pt x="417" y="116"/>
                  </a:lnTo>
                  <a:cubicBezTo>
                    <a:pt x="417" y="116"/>
                    <a:pt x="417" y="116"/>
                    <a:pt x="417" y="116"/>
                  </a:cubicBezTo>
                  <a:close/>
                  <a:moveTo>
                    <a:pt x="570" y="408"/>
                  </a:moveTo>
                  <a:cubicBezTo>
                    <a:pt x="570" y="433"/>
                    <a:pt x="582" y="445"/>
                    <a:pt x="594" y="457"/>
                  </a:cubicBezTo>
                  <a:cubicBezTo>
                    <a:pt x="594" y="485"/>
                    <a:pt x="609" y="497"/>
                    <a:pt x="621" y="509"/>
                  </a:cubicBezTo>
                  <a:lnTo>
                    <a:pt x="621" y="549"/>
                  </a:lnTo>
                  <a:lnTo>
                    <a:pt x="621" y="573"/>
                  </a:lnTo>
                  <a:lnTo>
                    <a:pt x="594" y="573"/>
                  </a:lnTo>
                  <a:cubicBezTo>
                    <a:pt x="594" y="585"/>
                    <a:pt x="609" y="585"/>
                    <a:pt x="609" y="585"/>
                  </a:cubicBezTo>
                  <a:lnTo>
                    <a:pt x="633" y="585"/>
                  </a:lnTo>
                  <a:lnTo>
                    <a:pt x="633" y="549"/>
                  </a:lnTo>
                  <a:cubicBezTo>
                    <a:pt x="633" y="533"/>
                    <a:pt x="633" y="521"/>
                    <a:pt x="621" y="497"/>
                  </a:cubicBezTo>
                  <a:cubicBezTo>
                    <a:pt x="621" y="485"/>
                    <a:pt x="609" y="472"/>
                    <a:pt x="609" y="457"/>
                  </a:cubicBezTo>
                  <a:cubicBezTo>
                    <a:pt x="594" y="445"/>
                    <a:pt x="582" y="421"/>
                    <a:pt x="570" y="408"/>
                  </a:cubicBezTo>
                  <a:close/>
                  <a:moveTo>
                    <a:pt x="353" y="169"/>
                  </a:moveTo>
                  <a:cubicBezTo>
                    <a:pt x="350" y="256"/>
                    <a:pt x="338" y="346"/>
                    <a:pt x="317" y="433"/>
                  </a:cubicBezTo>
                  <a:cubicBezTo>
                    <a:pt x="305" y="485"/>
                    <a:pt x="289" y="533"/>
                    <a:pt x="277" y="585"/>
                  </a:cubicBezTo>
                  <a:cubicBezTo>
                    <a:pt x="265" y="597"/>
                    <a:pt x="265" y="609"/>
                    <a:pt x="265" y="625"/>
                  </a:cubicBezTo>
                  <a:lnTo>
                    <a:pt x="265" y="626"/>
                  </a:lnTo>
                  <a:lnTo>
                    <a:pt x="265" y="626"/>
                  </a:lnTo>
                  <a:cubicBezTo>
                    <a:pt x="262" y="625"/>
                    <a:pt x="259" y="625"/>
                    <a:pt x="253" y="625"/>
                  </a:cubicBezTo>
                  <a:lnTo>
                    <a:pt x="241" y="609"/>
                  </a:lnTo>
                  <a:cubicBezTo>
                    <a:pt x="241" y="597"/>
                    <a:pt x="228" y="597"/>
                    <a:pt x="228" y="585"/>
                  </a:cubicBezTo>
                  <a:cubicBezTo>
                    <a:pt x="228" y="573"/>
                    <a:pt x="241" y="573"/>
                    <a:pt x="241" y="561"/>
                  </a:cubicBezTo>
                  <a:cubicBezTo>
                    <a:pt x="241" y="521"/>
                    <a:pt x="253" y="485"/>
                    <a:pt x="265" y="445"/>
                  </a:cubicBezTo>
                  <a:cubicBezTo>
                    <a:pt x="277" y="369"/>
                    <a:pt x="305" y="293"/>
                    <a:pt x="329" y="217"/>
                  </a:cubicBezTo>
                  <a:cubicBezTo>
                    <a:pt x="341" y="205"/>
                    <a:pt x="341" y="181"/>
                    <a:pt x="353" y="169"/>
                  </a:cubicBezTo>
                  <a:close/>
                  <a:moveTo>
                    <a:pt x="329" y="116"/>
                  </a:moveTo>
                  <a:lnTo>
                    <a:pt x="329" y="128"/>
                  </a:lnTo>
                  <a:cubicBezTo>
                    <a:pt x="317" y="140"/>
                    <a:pt x="317" y="168"/>
                    <a:pt x="305" y="192"/>
                  </a:cubicBezTo>
                  <a:cubicBezTo>
                    <a:pt x="289" y="229"/>
                    <a:pt x="277" y="268"/>
                    <a:pt x="265" y="305"/>
                  </a:cubicBezTo>
                  <a:cubicBezTo>
                    <a:pt x="241" y="381"/>
                    <a:pt x="213" y="472"/>
                    <a:pt x="201" y="549"/>
                  </a:cubicBezTo>
                  <a:lnTo>
                    <a:pt x="201" y="585"/>
                  </a:lnTo>
                  <a:lnTo>
                    <a:pt x="201" y="625"/>
                  </a:lnTo>
                  <a:lnTo>
                    <a:pt x="177" y="625"/>
                  </a:lnTo>
                  <a:cubicBezTo>
                    <a:pt x="125" y="609"/>
                    <a:pt x="76" y="585"/>
                    <a:pt x="24" y="549"/>
                  </a:cubicBezTo>
                  <a:cubicBezTo>
                    <a:pt x="12" y="549"/>
                    <a:pt x="12" y="549"/>
                    <a:pt x="12" y="561"/>
                  </a:cubicBezTo>
                  <a:lnTo>
                    <a:pt x="24" y="561"/>
                  </a:lnTo>
                  <a:cubicBezTo>
                    <a:pt x="61" y="597"/>
                    <a:pt x="113" y="609"/>
                    <a:pt x="177" y="637"/>
                  </a:cubicBezTo>
                  <a:lnTo>
                    <a:pt x="228" y="637"/>
                  </a:lnTo>
                  <a:lnTo>
                    <a:pt x="228" y="625"/>
                  </a:lnTo>
                  <a:lnTo>
                    <a:pt x="213" y="625"/>
                  </a:lnTo>
                  <a:lnTo>
                    <a:pt x="213" y="585"/>
                  </a:lnTo>
                  <a:lnTo>
                    <a:pt x="213" y="549"/>
                  </a:lnTo>
                  <a:cubicBezTo>
                    <a:pt x="228" y="472"/>
                    <a:pt x="253" y="396"/>
                    <a:pt x="277" y="305"/>
                  </a:cubicBezTo>
                  <a:cubicBezTo>
                    <a:pt x="289" y="268"/>
                    <a:pt x="305" y="229"/>
                    <a:pt x="317" y="192"/>
                  </a:cubicBezTo>
                  <a:cubicBezTo>
                    <a:pt x="329" y="168"/>
                    <a:pt x="329" y="153"/>
                    <a:pt x="341" y="128"/>
                  </a:cubicBezTo>
                  <a:lnTo>
                    <a:pt x="341" y="116"/>
                  </a:lnTo>
                  <a:close/>
                  <a:moveTo>
                    <a:pt x="353" y="116"/>
                  </a:moveTo>
                  <a:lnTo>
                    <a:pt x="353" y="128"/>
                  </a:lnTo>
                  <a:cubicBezTo>
                    <a:pt x="353" y="128"/>
                    <a:pt x="353" y="128"/>
                    <a:pt x="353" y="128"/>
                  </a:cubicBezTo>
                  <a:lnTo>
                    <a:pt x="353" y="128"/>
                  </a:lnTo>
                  <a:cubicBezTo>
                    <a:pt x="341" y="140"/>
                    <a:pt x="341" y="153"/>
                    <a:pt x="341" y="153"/>
                  </a:cubicBezTo>
                  <a:cubicBezTo>
                    <a:pt x="329" y="180"/>
                    <a:pt x="329" y="204"/>
                    <a:pt x="317" y="217"/>
                  </a:cubicBezTo>
                  <a:cubicBezTo>
                    <a:pt x="289" y="293"/>
                    <a:pt x="265" y="369"/>
                    <a:pt x="253" y="445"/>
                  </a:cubicBezTo>
                  <a:cubicBezTo>
                    <a:pt x="241" y="485"/>
                    <a:pt x="228" y="521"/>
                    <a:pt x="228" y="561"/>
                  </a:cubicBezTo>
                  <a:cubicBezTo>
                    <a:pt x="228" y="561"/>
                    <a:pt x="213" y="573"/>
                    <a:pt x="213" y="585"/>
                  </a:cubicBezTo>
                  <a:cubicBezTo>
                    <a:pt x="213" y="597"/>
                    <a:pt x="228" y="597"/>
                    <a:pt x="228" y="609"/>
                  </a:cubicBezTo>
                  <a:cubicBezTo>
                    <a:pt x="228" y="625"/>
                    <a:pt x="241" y="637"/>
                    <a:pt x="253" y="637"/>
                  </a:cubicBezTo>
                  <a:lnTo>
                    <a:pt x="277" y="637"/>
                  </a:lnTo>
                  <a:cubicBezTo>
                    <a:pt x="277" y="625"/>
                    <a:pt x="277" y="609"/>
                    <a:pt x="289" y="597"/>
                  </a:cubicBezTo>
                  <a:cubicBezTo>
                    <a:pt x="305" y="533"/>
                    <a:pt x="317" y="485"/>
                    <a:pt x="329" y="433"/>
                  </a:cubicBezTo>
                  <a:cubicBezTo>
                    <a:pt x="353" y="332"/>
                    <a:pt x="365" y="229"/>
                    <a:pt x="365" y="128"/>
                  </a:cubicBezTo>
                  <a:lnTo>
                    <a:pt x="365" y="116"/>
                  </a:lnTo>
                  <a:close/>
                  <a:moveTo>
                    <a:pt x="429" y="116"/>
                  </a:moveTo>
                  <a:cubicBezTo>
                    <a:pt x="429" y="128"/>
                    <a:pt x="429" y="128"/>
                    <a:pt x="442" y="140"/>
                  </a:cubicBezTo>
                  <a:cubicBezTo>
                    <a:pt x="481" y="204"/>
                    <a:pt x="518" y="281"/>
                    <a:pt x="557" y="345"/>
                  </a:cubicBezTo>
                  <a:lnTo>
                    <a:pt x="609" y="445"/>
                  </a:lnTo>
                  <a:cubicBezTo>
                    <a:pt x="621" y="472"/>
                    <a:pt x="646" y="509"/>
                    <a:pt x="646" y="533"/>
                  </a:cubicBezTo>
                  <a:lnTo>
                    <a:pt x="646" y="549"/>
                  </a:lnTo>
                  <a:lnTo>
                    <a:pt x="646" y="561"/>
                  </a:lnTo>
                  <a:lnTo>
                    <a:pt x="658" y="561"/>
                  </a:lnTo>
                  <a:cubicBezTo>
                    <a:pt x="710" y="533"/>
                    <a:pt x="746" y="509"/>
                    <a:pt x="798" y="472"/>
                  </a:cubicBezTo>
                  <a:lnTo>
                    <a:pt x="798" y="485"/>
                  </a:lnTo>
                  <a:cubicBezTo>
                    <a:pt x="746" y="521"/>
                    <a:pt x="685" y="561"/>
                    <a:pt x="633" y="585"/>
                  </a:cubicBezTo>
                  <a:cubicBezTo>
                    <a:pt x="633" y="597"/>
                    <a:pt x="621" y="597"/>
                    <a:pt x="621" y="597"/>
                  </a:cubicBezTo>
                  <a:lnTo>
                    <a:pt x="609" y="597"/>
                  </a:lnTo>
                  <a:cubicBezTo>
                    <a:pt x="594" y="597"/>
                    <a:pt x="582" y="585"/>
                    <a:pt x="582" y="573"/>
                  </a:cubicBezTo>
                  <a:cubicBezTo>
                    <a:pt x="570" y="561"/>
                    <a:pt x="557" y="549"/>
                    <a:pt x="545" y="533"/>
                  </a:cubicBezTo>
                  <a:cubicBezTo>
                    <a:pt x="533" y="509"/>
                    <a:pt x="518" y="485"/>
                    <a:pt x="506" y="457"/>
                  </a:cubicBezTo>
                  <a:lnTo>
                    <a:pt x="506" y="445"/>
                  </a:lnTo>
                  <a:lnTo>
                    <a:pt x="493" y="457"/>
                  </a:lnTo>
                  <a:cubicBezTo>
                    <a:pt x="493" y="457"/>
                    <a:pt x="493" y="457"/>
                    <a:pt x="493" y="457"/>
                  </a:cubicBezTo>
                  <a:lnTo>
                    <a:pt x="493" y="457"/>
                  </a:lnTo>
                  <a:cubicBezTo>
                    <a:pt x="506" y="485"/>
                    <a:pt x="506" y="509"/>
                    <a:pt x="506" y="533"/>
                  </a:cubicBezTo>
                  <a:cubicBezTo>
                    <a:pt x="518" y="609"/>
                    <a:pt x="518" y="701"/>
                    <a:pt x="533" y="789"/>
                  </a:cubicBezTo>
                  <a:cubicBezTo>
                    <a:pt x="545" y="877"/>
                    <a:pt x="545" y="966"/>
                    <a:pt x="557" y="1054"/>
                  </a:cubicBezTo>
                  <a:lnTo>
                    <a:pt x="545" y="1054"/>
                  </a:lnTo>
                  <a:cubicBezTo>
                    <a:pt x="545" y="1005"/>
                    <a:pt x="533" y="954"/>
                    <a:pt x="533" y="902"/>
                  </a:cubicBezTo>
                  <a:cubicBezTo>
                    <a:pt x="518" y="814"/>
                    <a:pt x="518" y="725"/>
                    <a:pt x="506" y="637"/>
                  </a:cubicBezTo>
                  <a:cubicBezTo>
                    <a:pt x="493" y="561"/>
                    <a:pt x="493" y="472"/>
                    <a:pt x="481" y="381"/>
                  </a:cubicBezTo>
                  <a:lnTo>
                    <a:pt x="481" y="369"/>
                  </a:lnTo>
                  <a:cubicBezTo>
                    <a:pt x="481" y="369"/>
                    <a:pt x="469" y="357"/>
                    <a:pt x="469" y="345"/>
                  </a:cubicBezTo>
                  <a:cubicBezTo>
                    <a:pt x="442" y="268"/>
                    <a:pt x="417" y="204"/>
                    <a:pt x="393" y="128"/>
                  </a:cubicBezTo>
                  <a:lnTo>
                    <a:pt x="381" y="128"/>
                  </a:lnTo>
                  <a:cubicBezTo>
                    <a:pt x="381" y="192"/>
                    <a:pt x="365" y="244"/>
                    <a:pt x="365" y="305"/>
                  </a:cubicBezTo>
                  <a:cubicBezTo>
                    <a:pt x="353" y="357"/>
                    <a:pt x="341" y="408"/>
                    <a:pt x="329" y="457"/>
                  </a:cubicBezTo>
                  <a:lnTo>
                    <a:pt x="329" y="472"/>
                  </a:lnTo>
                  <a:lnTo>
                    <a:pt x="329" y="485"/>
                  </a:lnTo>
                  <a:lnTo>
                    <a:pt x="329" y="609"/>
                  </a:lnTo>
                  <a:cubicBezTo>
                    <a:pt x="317" y="686"/>
                    <a:pt x="317" y="762"/>
                    <a:pt x="317" y="838"/>
                  </a:cubicBezTo>
                  <a:lnTo>
                    <a:pt x="317" y="978"/>
                  </a:lnTo>
                  <a:lnTo>
                    <a:pt x="317" y="1066"/>
                  </a:lnTo>
                  <a:lnTo>
                    <a:pt x="305" y="1082"/>
                  </a:lnTo>
                  <a:lnTo>
                    <a:pt x="305" y="1066"/>
                  </a:lnTo>
                  <a:lnTo>
                    <a:pt x="305" y="978"/>
                  </a:lnTo>
                  <a:lnTo>
                    <a:pt x="305" y="941"/>
                  </a:lnTo>
                  <a:lnTo>
                    <a:pt x="305" y="713"/>
                  </a:lnTo>
                  <a:cubicBezTo>
                    <a:pt x="317" y="661"/>
                    <a:pt x="317" y="609"/>
                    <a:pt x="317" y="561"/>
                  </a:cubicBezTo>
                  <a:lnTo>
                    <a:pt x="305" y="561"/>
                  </a:lnTo>
                  <a:cubicBezTo>
                    <a:pt x="305" y="561"/>
                    <a:pt x="305" y="561"/>
                    <a:pt x="305" y="561"/>
                  </a:cubicBezTo>
                  <a:lnTo>
                    <a:pt x="305" y="561"/>
                  </a:lnTo>
                  <a:cubicBezTo>
                    <a:pt x="305" y="585"/>
                    <a:pt x="289" y="610"/>
                    <a:pt x="277" y="637"/>
                  </a:cubicBezTo>
                  <a:lnTo>
                    <a:pt x="277" y="649"/>
                  </a:lnTo>
                  <a:lnTo>
                    <a:pt x="228" y="649"/>
                  </a:lnTo>
                  <a:cubicBezTo>
                    <a:pt x="201" y="649"/>
                    <a:pt x="177" y="649"/>
                    <a:pt x="152" y="637"/>
                  </a:cubicBezTo>
                  <a:cubicBezTo>
                    <a:pt x="101" y="625"/>
                    <a:pt x="61" y="597"/>
                    <a:pt x="24" y="573"/>
                  </a:cubicBezTo>
                  <a:lnTo>
                    <a:pt x="12" y="561"/>
                  </a:lnTo>
                  <a:lnTo>
                    <a:pt x="0" y="561"/>
                  </a:lnTo>
                  <a:cubicBezTo>
                    <a:pt x="0" y="573"/>
                    <a:pt x="12" y="573"/>
                    <a:pt x="12" y="585"/>
                  </a:cubicBezTo>
                  <a:cubicBezTo>
                    <a:pt x="49" y="609"/>
                    <a:pt x="101" y="637"/>
                    <a:pt x="152" y="649"/>
                  </a:cubicBezTo>
                  <a:cubicBezTo>
                    <a:pt x="177" y="661"/>
                    <a:pt x="201" y="661"/>
                    <a:pt x="228" y="661"/>
                  </a:cubicBezTo>
                  <a:lnTo>
                    <a:pt x="265" y="661"/>
                  </a:lnTo>
                  <a:cubicBezTo>
                    <a:pt x="277" y="661"/>
                    <a:pt x="277" y="661"/>
                    <a:pt x="289" y="649"/>
                  </a:cubicBezTo>
                  <a:lnTo>
                    <a:pt x="289" y="637"/>
                  </a:lnTo>
                  <a:cubicBezTo>
                    <a:pt x="295" y="627"/>
                    <a:pt x="300" y="618"/>
                    <a:pt x="304" y="609"/>
                  </a:cubicBezTo>
                  <a:lnTo>
                    <a:pt x="304" y="609"/>
                  </a:lnTo>
                  <a:cubicBezTo>
                    <a:pt x="303" y="643"/>
                    <a:pt x="300" y="678"/>
                    <a:pt x="289" y="713"/>
                  </a:cubicBezTo>
                  <a:lnTo>
                    <a:pt x="289" y="941"/>
                  </a:lnTo>
                  <a:lnTo>
                    <a:pt x="289" y="978"/>
                  </a:lnTo>
                  <a:lnTo>
                    <a:pt x="289" y="1066"/>
                  </a:lnTo>
                  <a:lnTo>
                    <a:pt x="289" y="1082"/>
                  </a:lnTo>
                  <a:lnTo>
                    <a:pt x="305" y="1094"/>
                  </a:lnTo>
                  <a:lnTo>
                    <a:pt x="317" y="1082"/>
                  </a:lnTo>
                  <a:cubicBezTo>
                    <a:pt x="329" y="1082"/>
                    <a:pt x="329" y="1082"/>
                    <a:pt x="329" y="1066"/>
                  </a:cubicBezTo>
                  <a:lnTo>
                    <a:pt x="329" y="978"/>
                  </a:lnTo>
                  <a:lnTo>
                    <a:pt x="329" y="838"/>
                  </a:lnTo>
                  <a:cubicBezTo>
                    <a:pt x="329" y="762"/>
                    <a:pt x="329" y="686"/>
                    <a:pt x="341" y="609"/>
                  </a:cubicBezTo>
                  <a:lnTo>
                    <a:pt x="341" y="485"/>
                  </a:lnTo>
                  <a:lnTo>
                    <a:pt x="341" y="472"/>
                  </a:lnTo>
                  <a:lnTo>
                    <a:pt x="341" y="457"/>
                  </a:lnTo>
                  <a:cubicBezTo>
                    <a:pt x="353" y="408"/>
                    <a:pt x="365" y="357"/>
                    <a:pt x="381" y="305"/>
                  </a:cubicBezTo>
                  <a:cubicBezTo>
                    <a:pt x="381" y="256"/>
                    <a:pt x="389" y="212"/>
                    <a:pt x="392" y="170"/>
                  </a:cubicBezTo>
                  <a:lnTo>
                    <a:pt x="392" y="170"/>
                  </a:lnTo>
                  <a:cubicBezTo>
                    <a:pt x="413" y="227"/>
                    <a:pt x="434" y="290"/>
                    <a:pt x="457" y="345"/>
                  </a:cubicBezTo>
                  <a:cubicBezTo>
                    <a:pt x="457" y="357"/>
                    <a:pt x="469" y="369"/>
                    <a:pt x="469" y="381"/>
                  </a:cubicBezTo>
                  <a:cubicBezTo>
                    <a:pt x="481" y="472"/>
                    <a:pt x="481" y="561"/>
                    <a:pt x="493" y="649"/>
                  </a:cubicBezTo>
                  <a:cubicBezTo>
                    <a:pt x="506" y="725"/>
                    <a:pt x="506" y="814"/>
                    <a:pt x="518" y="902"/>
                  </a:cubicBezTo>
                  <a:cubicBezTo>
                    <a:pt x="518" y="954"/>
                    <a:pt x="533" y="1005"/>
                    <a:pt x="533" y="1054"/>
                  </a:cubicBezTo>
                  <a:cubicBezTo>
                    <a:pt x="533" y="1054"/>
                    <a:pt x="533" y="1066"/>
                    <a:pt x="545" y="1066"/>
                  </a:cubicBezTo>
                  <a:cubicBezTo>
                    <a:pt x="557" y="1066"/>
                    <a:pt x="570" y="1054"/>
                    <a:pt x="570" y="1054"/>
                  </a:cubicBezTo>
                  <a:cubicBezTo>
                    <a:pt x="557" y="966"/>
                    <a:pt x="557" y="877"/>
                    <a:pt x="545" y="789"/>
                  </a:cubicBezTo>
                  <a:cubicBezTo>
                    <a:pt x="533" y="701"/>
                    <a:pt x="533" y="609"/>
                    <a:pt x="518" y="521"/>
                  </a:cubicBezTo>
                  <a:cubicBezTo>
                    <a:pt x="518" y="518"/>
                    <a:pt x="518" y="515"/>
                    <a:pt x="518" y="511"/>
                  </a:cubicBezTo>
                  <a:lnTo>
                    <a:pt x="518" y="511"/>
                  </a:lnTo>
                  <a:cubicBezTo>
                    <a:pt x="525" y="524"/>
                    <a:pt x="534" y="537"/>
                    <a:pt x="545" y="549"/>
                  </a:cubicBezTo>
                  <a:cubicBezTo>
                    <a:pt x="545" y="561"/>
                    <a:pt x="557" y="573"/>
                    <a:pt x="570" y="585"/>
                  </a:cubicBezTo>
                  <a:cubicBezTo>
                    <a:pt x="582" y="597"/>
                    <a:pt x="594" y="609"/>
                    <a:pt x="609" y="609"/>
                  </a:cubicBezTo>
                  <a:lnTo>
                    <a:pt x="621" y="609"/>
                  </a:lnTo>
                  <a:cubicBezTo>
                    <a:pt x="621" y="609"/>
                    <a:pt x="633" y="597"/>
                    <a:pt x="646" y="597"/>
                  </a:cubicBezTo>
                  <a:lnTo>
                    <a:pt x="633" y="597"/>
                  </a:lnTo>
                  <a:cubicBezTo>
                    <a:pt x="697" y="573"/>
                    <a:pt x="746" y="533"/>
                    <a:pt x="810" y="497"/>
                  </a:cubicBezTo>
                  <a:lnTo>
                    <a:pt x="810" y="485"/>
                  </a:lnTo>
                  <a:lnTo>
                    <a:pt x="810" y="472"/>
                  </a:lnTo>
                  <a:cubicBezTo>
                    <a:pt x="810" y="457"/>
                    <a:pt x="798" y="457"/>
                    <a:pt x="798" y="457"/>
                  </a:cubicBezTo>
                  <a:lnTo>
                    <a:pt x="786" y="457"/>
                  </a:lnTo>
                  <a:cubicBezTo>
                    <a:pt x="749" y="494"/>
                    <a:pt x="705" y="517"/>
                    <a:pt x="658" y="542"/>
                  </a:cubicBezTo>
                  <a:lnTo>
                    <a:pt x="658" y="542"/>
                  </a:lnTo>
                  <a:lnTo>
                    <a:pt x="658" y="533"/>
                  </a:lnTo>
                  <a:cubicBezTo>
                    <a:pt x="658" y="497"/>
                    <a:pt x="633" y="472"/>
                    <a:pt x="621" y="433"/>
                  </a:cubicBezTo>
                  <a:lnTo>
                    <a:pt x="557" y="332"/>
                  </a:lnTo>
                  <a:cubicBezTo>
                    <a:pt x="518" y="268"/>
                    <a:pt x="493" y="204"/>
                    <a:pt x="457" y="128"/>
                  </a:cubicBezTo>
                  <a:cubicBezTo>
                    <a:pt x="442" y="128"/>
                    <a:pt x="442" y="116"/>
                    <a:pt x="442" y="116"/>
                  </a:cubicBezTo>
                  <a:close/>
                </a:path>
              </a:pathLst>
            </a:custGeom>
            <a:solidFill>
              <a:srgbClr val="00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7"/>
            <p:cNvSpPr/>
            <p:nvPr/>
          </p:nvSpPr>
          <p:spPr>
            <a:xfrm>
              <a:off x="6228959" y="1681643"/>
              <a:ext cx="724550" cy="1309682"/>
            </a:xfrm>
            <a:custGeom>
              <a:avLst/>
              <a:gdLst/>
              <a:ahLst/>
              <a:cxnLst/>
              <a:rect l="l" t="t" r="r" b="b"/>
              <a:pathLst>
                <a:path w="2032" h="3673" extrusionOk="0">
                  <a:moveTo>
                    <a:pt x="1675" y="0"/>
                  </a:moveTo>
                  <a:cubicBezTo>
                    <a:pt x="1664" y="0"/>
                    <a:pt x="1654" y="9"/>
                    <a:pt x="1663" y="18"/>
                  </a:cubicBezTo>
                  <a:cubicBezTo>
                    <a:pt x="1700" y="82"/>
                    <a:pt x="1739" y="158"/>
                    <a:pt x="1776" y="234"/>
                  </a:cubicBezTo>
                  <a:cubicBezTo>
                    <a:pt x="1803" y="310"/>
                    <a:pt x="1815" y="386"/>
                    <a:pt x="1815" y="462"/>
                  </a:cubicBezTo>
                  <a:cubicBezTo>
                    <a:pt x="1827" y="551"/>
                    <a:pt x="1815" y="627"/>
                    <a:pt x="1803" y="715"/>
                  </a:cubicBezTo>
                  <a:cubicBezTo>
                    <a:pt x="1788" y="791"/>
                    <a:pt x="1764" y="879"/>
                    <a:pt x="1751" y="956"/>
                  </a:cubicBezTo>
                  <a:cubicBezTo>
                    <a:pt x="1727" y="1047"/>
                    <a:pt x="1700" y="1123"/>
                    <a:pt x="1687" y="1211"/>
                  </a:cubicBezTo>
                  <a:cubicBezTo>
                    <a:pt x="1687" y="1211"/>
                    <a:pt x="1687" y="1224"/>
                    <a:pt x="1675" y="1236"/>
                  </a:cubicBezTo>
                  <a:cubicBezTo>
                    <a:pt x="1611" y="1248"/>
                    <a:pt x="1535" y="1260"/>
                    <a:pt x="1471" y="1275"/>
                  </a:cubicBezTo>
                  <a:cubicBezTo>
                    <a:pt x="1395" y="1275"/>
                    <a:pt x="1319" y="1288"/>
                    <a:pt x="1243" y="1288"/>
                  </a:cubicBezTo>
                  <a:cubicBezTo>
                    <a:pt x="1205" y="1294"/>
                    <a:pt x="1167" y="1297"/>
                    <a:pt x="1129" y="1297"/>
                  </a:cubicBezTo>
                  <a:cubicBezTo>
                    <a:pt x="1090" y="1297"/>
                    <a:pt x="1052" y="1294"/>
                    <a:pt x="1014" y="1288"/>
                  </a:cubicBezTo>
                  <a:cubicBezTo>
                    <a:pt x="938" y="1288"/>
                    <a:pt x="862" y="1288"/>
                    <a:pt x="786" y="1275"/>
                  </a:cubicBezTo>
                  <a:cubicBezTo>
                    <a:pt x="710" y="1275"/>
                    <a:pt x="634" y="1260"/>
                    <a:pt x="557" y="1248"/>
                  </a:cubicBezTo>
                  <a:cubicBezTo>
                    <a:pt x="557" y="1248"/>
                    <a:pt x="545" y="1248"/>
                    <a:pt x="533" y="1236"/>
                  </a:cubicBezTo>
                  <a:lnTo>
                    <a:pt x="521" y="1248"/>
                  </a:lnTo>
                  <a:cubicBezTo>
                    <a:pt x="521" y="1248"/>
                    <a:pt x="521" y="1260"/>
                    <a:pt x="533" y="1260"/>
                  </a:cubicBezTo>
                  <a:cubicBezTo>
                    <a:pt x="609" y="1275"/>
                    <a:pt x="685" y="1288"/>
                    <a:pt x="762" y="1300"/>
                  </a:cubicBezTo>
                  <a:cubicBezTo>
                    <a:pt x="838" y="1300"/>
                    <a:pt x="914" y="1312"/>
                    <a:pt x="990" y="1312"/>
                  </a:cubicBezTo>
                  <a:lnTo>
                    <a:pt x="1218" y="1312"/>
                  </a:lnTo>
                  <a:cubicBezTo>
                    <a:pt x="1294" y="1312"/>
                    <a:pt x="1371" y="1300"/>
                    <a:pt x="1447" y="1300"/>
                  </a:cubicBezTo>
                  <a:cubicBezTo>
                    <a:pt x="1523" y="1288"/>
                    <a:pt x="1599" y="1275"/>
                    <a:pt x="1675" y="1260"/>
                  </a:cubicBezTo>
                  <a:lnTo>
                    <a:pt x="1687" y="1260"/>
                  </a:lnTo>
                  <a:cubicBezTo>
                    <a:pt x="1700" y="1312"/>
                    <a:pt x="1687" y="1364"/>
                    <a:pt x="1687" y="1428"/>
                  </a:cubicBezTo>
                  <a:cubicBezTo>
                    <a:pt x="1611" y="1440"/>
                    <a:pt x="1547" y="1452"/>
                    <a:pt x="1471" y="1464"/>
                  </a:cubicBezTo>
                  <a:cubicBezTo>
                    <a:pt x="1395" y="1464"/>
                    <a:pt x="1319" y="1476"/>
                    <a:pt x="1243" y="1476"/>
                  </a:cubicBezTo>
                  <a:lnTo>
                    <a:pt x="1014" y="1476"/>
                  </a:lnTo>
                  <a:cubicBezTo>
                    <a:pt x="938" y="1476"/>
                    <a:pt x="862" y="1476"/>
                    <a:pt x="786" y="1464"/>
                  </a:cubicBezTo>
                  <a:cubicBezTo>
                    <a:pt x="710" y="1464"/>
                    <a:pt x="634" y="1452"/>
                    <a:pt x="557" y="1440"/>
                  </a:cubicBezTo>
                  <a:cubicBezTo>
                    <a:pt x="557" y="1440"/>
                    <a:pt x="545" y="1428"/>
                    <a:pt x="533" y="1428"/>
                  </a:cubicBezTo>
                  <a:cubicBezTo>
                    <a:pt x="533" y="1428"/>
                    <a:pt x="521" y="1428"/>
                    <a:pt x="521" y="1440"/>
                  </a:cubicBezTo>
                  <a:cubicBezTo>
                    <a:pt x="521" y="1440"/>
                    <a:pt x="521" y="1452"/>
                    <a:pt x="533" y="1452"/>
                  </a:cubicBezTo>
                  <a:cubicBezTo>
                    <a:pt x="609" y="1464"/>
                    <a:pt x="685" y="1476"/>
                    <a:pt x="762" y="1489"/>
                  </a:cubicBezTo>
                  <a:cubicBezTo>
                    <a:pt x="838" y="1489"/>
                    <a:pt x="914" y="1504"/>
                    <a:pt x="990" y="1504"/>
                  </a:cubicBezTo>
                  <a:lnTo>
                    <a:pt x="1218" y="1504"/>
                  </a:lnTo>
                  <a:cubicBezTo>
                    <a:pt x="1294" y="1504"/>
                    <a:pt x="1371" y="1489"/>
                    <a:pt x="1447" y="1489"/>
                  </a:cubicBezTo>
                  <a:cubicBezTo>
                    <a:pt x="1523" y="1476"/>
                    <a:pt x="1599" y="1464"/>
                    <a:pt x="1675" y="1452"/>
                  </a:cubicBezTo>
                  <a:lnTo>
                    <a:pt x="1687" y="1452"/>
                  </a:lnTo>
                  <a:cubicBezTo>
                    <a:pt x="1739" y="1580"/>
                    <a:pt x="1776" y="1705"/>
                    <a:pt x="1815" y="1833"/>
                  </a:cubicBezTo>
                  <a:cubicBezTo>
                    <a:pt x="1852" y="1961"/>
                    <a:pt x="1879" y="2085"/>
                    <a:pt x="1904" y="2226"/>
                  </a:cubicBezTo>
                  <a:cubicBezTo>
                    <a:pt x="1928" y="2353"/>
                    <a:pt x="1955" y="2478"/>
                    <a:pt x="1968" y="2618"/>
                  </a:cubicBezTo>
                  <a:cubicBezTo>
                    <a:pt x="1980" y="2746"/>
                    <a:pt x="1992" y="2886"/>
                    <a:pt x="2004" y="3011"/>
                  </a:cubicBezTo>
                  <a:cubicBezTo>
                    <a:pt x="2004" y="3151"/>
                    <a:pt x="2016" y="3279"/>
                    <a:pt x="2004" y="3419"/>
                  </a:cubicBezTo>
                  <a:lnTo>
                    <a:pt x="2004" y="3468"/>
                  </a:lnTo>
                  <a:lnTo>
                    <a:pt x="2016" y="3468"/>
                  </a:lnTo>
                  <a:lnTo>
                    <a:pt x="2016" y="3483"/>
                  </a:lnTo>
                  <a:lnTo>
                    <a:pt x="2016" y="3544"/>
                  </a:lnTo>
                  <a:cubicBezTo>
                    <a:pt x="1891" y="3584"/>
                    <a:pt x="1764" y="3608"/>
                    <a:pt x="1636" y="3620"/>
                  </a:cubicBezTo>
                  <a:cubicBezTo>
                    <a:pt x="1499" y="3636"/>
                    <a:pt x="1371" y="3648"/>
                    <a:pt x="1243" y="3648"/>
                  </a:cubicBezTo>
                  <a:cubicBezTo>
                    <a:pt x="1118" y="3648"/>
                    <a:pt x="978" y="3648"/>
                    <a:pt x="850" y="3636"/>
                  </a:cubicBezTo>
                  <a:cubicBezTo>
                    <a:pt x="722" y="3636"/>
                    <a:pt x="597" y="3620"/>
                    <a:pt x="457" y="3608"/>
                  </a:cubicBezTo>
                  <a:cubicBezTo>
                    <a:pt x="329" y="3596"/>
                    <a:pt x="204" y="3596"/>
                    <a:pt x="64" y="3572"/>
                  </a:cubicBezTo>
                  <a:lnTo>
                    <a:pt x="12" y="3572"/>
                  </a:lnTo>
                  <a:cubicBezTo>
                    <a:pt x="10" y="3569"/>
                    <a:pt x="8" y="3568"/>
                    <a:pt x="7" y="3568"/>
                  </a:cubicBezTo>
                  <a:cubicBezTo>
                    <a:pt x="1" y="3568"/>
                    <a:pt x="3" y="3584"/>
                    <a:pt x="12" y="3584"/>
                  </a:cubicBezTo>
                  <a:cubicBezTo>
                    <a:pt x="140" y="3608"/>
                    <a:pt x="280" y="3620"/>
                    <a:pt x="405" y="3636"/>
                  </a:cubicBezTo>
                  <a:cubicBezTo>
                    <a:pt x="533" y="3648"/>
                    <a:pt x="673" y="3648"/>
                    <a:pt x="798" y="3660"/>
                  </a:cubicBezTo>
                  <a:cubicBezTo>
                    <a:pt x="938" y="3672"/>
                    <a:pt x="1066" y="3672"/>
                    <a:pt x="1194" y="3672"/>
                  </a:cubicBezTo>
                  <a:cubicBezTo>
                    <a:pt x="1331" y="3672"/>
                    <a:pt x="1459" y="3660"/>
                    <a:pt x="1587" y="3648"/>
                  </a:cubicBezTo>
                  <a:cubicBezTo>
                    <a:pt x="1712" y="3636"/>
                    <a:pt x="1840" y="3608"/>
                    <a:pt x="1968" y="3584"/>
                  </a:cubicBezTo>
                  <a:cubicBezTo>
                    <a:pt x="1992" y="3584"/>
                    <a:pt x="2004" y="3572"/>
                    <a:pt x="2016" y="3572"/>
                  </a:cubicBezTo>
                  <a:lnTo>
                    <a:pt x="2032" y="3559"/>
                  </a:lnTo>
                  <a:lnTo>
                    <a:pt x="2032" y="3483"/>
                  </a:lnTo>
                  <a:lnTo>
                    <a:pt x="2032" y="3468"/>
                  </a:lnTo>
                  <a:lnTo>
                    <a:pt x="2032" y="3063"/>
                  </a:lnTo>
                  <a:cubicBezTo>
                    <a:pt x="2016" y="2935"/>
                    <a:pt x="2016" y="2798"/>
                    <a:pt x="1992" y="2658"/>
                  </a:cubicBezTo>
                  <a:cubicBezTo>
                    <a:pt x="1980" y="2530"/>
                    <a:pt x="1968" y="2402"/>
                    <a:pt x="1940" y="2265"/>
                  </a:cubicBezTo>
                  <a:cubicBezTo>
                    <a:pt x="1916" y="2137"/>
                    <a:pt x="1879" y="1997"/>
                    <a:pt x="1852" y="1869"/>
                  </a:cubicBezTo>
                  <a:cubicBezTo>
                    <a:pt x="1815" y="1744"/>
                    <a:pt x="1776" y="1616"/>
                    <a:pt x="1727" y="1489"/>
                  </a:cubicBezTo>
                  <a:cubicBezTo>
                    <a:pt x="1727" y="1476"/>
                    <a:pt x="1712" y="1452"/>
                    <a:pt x="1712" y="1440"/>
                  </a:cubicBezTo>
                  <a:lnTo>
                    <a:pt x="1700" y="1440"/>
                  </a:lnTo>
                  <a:lnTo>
                    <a:pt x="1700" y="1428"/>
                  </a:lnTo>
                  <a:lnTo>
                    <a:pt x="1712" y="1428"/>
                  </a:lnTo>
                  <a:lnTo>
                    <a:pt x="1712" y="1248"/>
                  </a:lnTo>
                  <a:lnTo>
                    <a:pt x="1700" y="1236"/>
                  </a:lnTo>
                  <a:cubicBezTo>
                    <a:pt x="1727" y="1147"/>
                    <a:pt x="1739" y="1071"/>
                    <a:pt x="1764" y="995"/>
                  </a:cubicBezTo>
                  <a:cubicBezTo>
                    <a:pt x="1788" y="907"/>
                    <a:pt x="1803" y="831"/>
                    <a:pt x="1815" y="742"/>
                  </a:cubicBezTo>
                  <a:cubicBezTo>
                    <a:pt x="1840" y="666"/>
                    <a:pt x="1840" y="575"/>
                    <a:pt x="1840" y="487"/>
                  </a:cubicBezTo>
                  <a:cubicBezTo>
                    <a:pt x="1840" y="410"/>
                    <a:pt x="1827" y="334"/>
                    <a:pt x="1803" y="246"/>
                  </a:cubicBezTo>
                  <a:cubicBezTo>
                    <a:pt x="1776" y="170"/>
                    <a:pt x="1739" y="94"/>
                    <a:pt x="1700" y="30"/>
                  </a:cubicBezTo>
                  <a:cubicBezTo>
                    <a:pt x="1687" y="18"/>
                    <a:pt x="1687" y="5"/>
                    <a:pt x="1687" y="5"/>
                  </a:cubicBezTo>
                  <a:cubicBezTo>
                    <a:pt x="1684" y="2"/>
                    <a:pt x="1679" y="0"/>
                    <a:pt x="1675" y="0"/>
                  </a:cubicBezTo>
                  <a:close/>
                </a:path>
              </a:pathLst>
            </a:custGeom>
            <a:solidFill>
              <a:srgbClr val="00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7"/>
            <p:cNvSpPr/>
            <p:nvPr/>
          </p:nvSpPr>
          <p:spPr>
            <a:xfrm>
              <a:off x="6228959" y="1679147"/>
              <a:ext cx="728829" cy="1312178"/>
            </a:xfrm>
            <a:custGeom>
              <a:avLst/>
              <a:gdLst/>
              <a:ahLst/>
              <a:cxnLst/>
              <a:rect l="l" t="t" r="r" b="b"/>
              <a:pathLst>
                <a:path w="2044" h="3680" extrusionOk="0">
                  <a:moveTo>
                    <a:pt x="557" y="1255"/>
                  </a:moveTo>
                  <a:cubicBezTo>
                    <a:pt x="634" y="1267"/>
                    <a:pt x="710" y="1282"/>
                    <a:pt x="786" y="1295"/>
                  </a:cubicBezTo>
                  <a:cubicBezTo>
                    <a:pt x="862" y="1295"/>
                    <a:pt x="938" y="1307"/>
                    <a:pt x="1014" y="1307"/>
                  </a:cubicBezTo>
                  <a:lnTo>
                    <a:pt x="1243" y="1307"/>
                  </a:lnTo>
                  <a:cubicBezTo>
                    <a:pt x="1319" y="1295"/>
                    <a:pt x="1395" y="1295"/>
                    <a:pt x="1471" y="1282"/>
                  </a:cubicBezTo>
                  <a:cubicBezTo>
                    <a:pt x="1535" y="1282"/>
                    <a:pt x="1611" y="1267"/>
                    <a:pt x="1687" y="1255"/>
                  </a:cubicBezTo>
                  <a:lnTo>
                    <a:pt x="1687" y="1255"/>
                  </a:lnTo>
                  <a:cubicBezTo>
                    <a:pt x="1687" y="1255"/>
                    <a:pt x="1675" y="1267"/>
                    <a:pt x="1663" y="1267"/>
                  </a:cubicBezTo>
                  <a:cubicBezTo>
                    <a:pt x="1599" y="1282"/>
                    <a:pt x="1523" y="1295"/>
                    <a:pt x="1447" y="1295"/>
                  </a:cubicBezTo>
                  <a:cubicBezTo>
                    <a:pt x="1371" y="1307"/>
                    <a:pt x="1294" y="1307"/>
                    <a:pt x="1218" y="1319"/>
                  </a:cubicBezTo>
                  <a:lnTo>
                    <a:pt x="990" y="1319"/>
                  </a:lnTo>
                  <a:cubicBezTo>
                    <a:pt x="914" y="1307"/>
                    <a:pt x="838" y="1307"/>
                    <a:pt x="762" y="1295"/>
                  </a:cubicBezTo>
                  <a:cubicBezTo>
                    <a:pt x="685" y="1295"/>
                    <a:pt x="609" y="1282"/>
                    <a:pt x="533" y="1267"/>
                  </a:cubicBezTo>
                  <a:lnTo>
                    <a:pt x="533" y="1255"/>
                  </a:lnTo>
                  <a:close/>
                  <a:moveTo>
                    <a:pt x="1675" y="12"/>
                  </a:moveTo>
                  <a:cubicBezTo>
                    <a:pt x="1687" y="25"/>
                    <a:pt x="1687" y="25"/>
                    <a:pt x="1687" y="37"/>
                  </a:cubicBezTo>
                  <a:cubicBezTo>
                    <a:pt x="1727" y="113"/>
                    <a:pt x="1764" y="177"/>
                    <a:pt x="1803" y="265"/>
                  </a:cubicBezTo>
                  <a:cubicBezTo>
                    <a:pt x="1827" y="341"/>
                    <a:pt x="1840" y="417"/>
                    <a:pt x="1840" y="506"/>
                  </a:cubicBezTo>
                  <a:lnTo>
                    <a:pt x="1840" y="521"/>
                  </a:lnTo>
                  <a:cubicBezTo>
                    <a:pt x="1840" y="597"/>
                    <a:pt x="1827" y="673"/>
                    <a:pt x="1815" y="749"/>
                  </a:cubicBezTo>
                  <a:cubicBezTo>
                    <a:pt x="1803" y="838"/>
                    <a:pt x="1776" y="914"/>
                    <a:pt x="1751" y="1002"/>
                  </a:cubicBezTo>
                  <a:cubicBezTo>
                    <a:pt x="1739" y="1078"/>
                    <a:pt x="1712" y="1154"/>
                    <a:pt x="1700" y="1243"/>
                  </a:cubicBezTo>
                  <a:lnTo>
                    <a:pt x="1700" y="1255"/>
                  </a:lnTo>
                  <a:cubicBezTo>
                    <a:pt x="1712" y="1282"/>
                    <a:pt x="1712" y="1307"/>
                    <a:pt x="1712" y="1331"/>
                  </a:cubicBezTo>
                  <a:cubicBezTo>
                    <a:pt x="1712" y="1367"/>
                    <a:pt x="1712" y="1390"/>
                    <a:pt x="1703" y="1423"/>
                  </a:cubicBezTo>
                  <a:lnTo>
                    <a:pt x="1703" y="1423"/>
                  </a:lnTo>
                  <a:lnTo>
                    <a:pt x="1700" y="1419"/>
                  </a:lnTo>
                  <a:lnTo>
                    <a:pt x="1700" y="1435"/>
                  </a:lnTo>
                  <a:lnTo>
                    <a:pt x="1700" y="1447"/>
                  </a:lnTo>
                  <a:lnTo>
                    <a:pt x="1663" y="1447"/>
                  </a:lnTo>
                  <a:cubicBezTo>
                    <a:pt x="1599" y="1471"/>
                    <a:pt x="1523" y="1471"/>
                    <a:pt x="1447" y="1483"/>
                  </a:cubicBezTo>
                  <a:cubicBezTo>
                    <a:pt x="1379" y="1494"/>
                    <a:pt x="1311" y="1495"/>
                    <a:pt x="1243" y="1496"/>
                  </a:cubicBezTo>
                  <a:lnTo>
                    <a:pt x="1243" y="1496"/>
                  </a:lnTo>
                  <a:cubicBezTo>
                    <a:pt x="1319" y="1483"/>
                    <a:pt x="1395" y="1483"/>
                    <a:pt x="1471" y="1471"/>
                  </a:cubicBezTo>
                  <a:cubicBezTo>
                    <a:pt x="1547" y="1459"/>
                    <a:pt x="1611" y="1447"/>
                    <a:pt x="1687" y="1435"/>
                  </a:cubicBezTo>
                  <a:cubicBezTo>
                    <a:pt x="1700" y="1395"/>
                    <a:pt x="1700" y="1371"/>
                    <a:pt x="1700" y="1331"/>
                  </a:cubicBezTo>
                  <a:lnTo>
                    <a:pt x="1700" y="1267"/>
                  </a:lnTo>
                  <a:lnTo>
                    <a:pt x="1687" y="1255"/>
                  </a:lnTo>
                  <a:lnTo>
                    <a:pt x="1687" y="1243"/>
                  </a:lnTo>
                  <a:lnTo>
                    <a:pt x="1687" y="1218"/>
                  </a:lnTo>
                  <a:cubicBezTo>
                    <a:pt x="1712" y="1130"/>
                    <a:pt x="1739" y="1054"/>
                    <a:pt x="1751" y="963"/>
                  </a:cubicBezTo>
                  <a:cubicBezTo>
                    <a:pt x="1776" y="886"/>
                    <a:pt x="1788" y="798"/>
                    <a:pt x="1815" y="722"/>
                  </a:cubicBezTo>
                  <a:cubicBezTo>
                    <a:pt x="1815" y="658"/>
                    <a:pt x="1827" y="582"/>
                    <a:pt x="1827" y="521"/>
                  </a:cubicBezTo>
                  <a:lnTo>
                    <a:pt x="1827" y="469"/>
                  </a:lnTo>
                  <a:cubicBezTo>
                    <a:pt x="1827" y="393"/>
                    <a:pt x="1803" y="317"/>
                    <a:pt x="1776" y="241"/>
                  </a:cubicBezTo>
                  <a:cubicBezTo>
                    <a:pt x="1751" y="165"/>
                    <a:pt x="1712" y="89"/>
                    <a:pt x="1663" y="12"/>
                  </a:cubicBezTo>
                  <a:close/>
                  <a:moveTo>
                    <a:pt x="557" y="1447"/>
                  </a:moveTo>
                  <a:cubicBezTo>
                    <a:pt x="634" y="1459"/>
                    <a:pt x="710" y="1471"/>
                    <a:pt x="786" y="1483"/>
                  </a:cubicBezTo>
                  <a:cubicBezTo>
                    <a:pt x="862" y="1483"/>
                    <a:pt x="938" y="1496"/>
                    <a:pt x="1014" y="1496"/>
                  </a:cubicBezTo>
                  <a:lnTo>
                    <a:pt x="1218" y="1496"/>
                  </a:lnTo>
                  <a:cubicBezTo>
                    <a:pt x="1179" y="1511"/>
                    <a:pt x="1142" y="1511"/>
                    <a:pt x="1103" y="1511"/>
                  </a:cubicBezTo>
                  <a:cubicBezTo>
                    <a:pt x="1066" y="1511"/>
                    <a:pt x="1026" y="1511"/>
                    <a:pt x="990" y="1496"/>
                  </a:cubicBezTo>
                  <a:cubicBezTo>
                    <a:pt x="914" y="1496"/>
                    <a:pt x="838" y="1496"/>
                    <a:pt x="762" y="1483"/>
                  </a:cubicBezTo>
                  <a:cubicBezTo>
                    <a:pt x="685" y="1471"/>
                    <a:pt x="609" y="1471"/>
                    <a:pt x="533" y="1447"/>
                  </a:cubicBezTo>
                  <a:close/>
                  <a:moveTo>
                    <a:pt x="1700" y="1447"/>
                  </a:moveTo>
                  <a:lnTo>
                    <a:pt x="1700" y="1447"/>
                  </a:lnTo>
                  <a:cubicBezTo>
                    <a:pt x="1712" y="1471"/>
                    <a:pt x="1712" y="1483"/>
                    <a:pt x="1727" y="1496"/>
                  </a:cubicBezTo>
                  <a:cubicBezTo>
                    <a:pt x="1764" y="1623"/>
                    <a:pt x="1803" y="1751"/>
                    <a:pt x="1840" y="1876"/>
                  </a:cubicBezTo>
                  <a:cubicBezTo>
                    <a:pt x="1879" y="2016"/>
                    <a:pt x="1904" y="2144"/>
                    <a:pt x="1928" y="2272"/>
                  </a:cubicBezTo>
                  <a:cubicBezTo>
                    <a:pt x="1955" y="2409"/>
                    <a:pt x="1980" y="2537"/>
                    <a:pt x="1992" y="2677"/>
                  </a:cubicBezTo>
                  <a:cubicBezTo>
                    <a:pt x="2004" y="2805"/>
                    <a:pt x="2016" y="2942"/>
                    <a:pt x="2016" y="3070"/>
                  </a:cubicBezTo>
                  <a:cubicBezTo>
                    <a:pt x="2032" y="3146"/>
                    <a:pt x="2032" y="3222"/>
                    <a:pt x="2032" y="3298"/>
                  </a:cubicBezTo>
                  <a:lnTo>
                    <a:pt x="2032" y="3475"/>
                  </a:lnTo>
                  <a:lnTo>
                    <a:pt x="2032" y="3490"/>
                  </a:lnTo>
                  <a:lnTo>
                    <a:pt x="2032" y="3566"/>
                  </a:lnTo>
                  <a:lnTo>
                    <a:pt x="2016" y="3566"/>
                  </a:lnTo>
                  <a:lnTo>
                    <a:pt x="2016" y="3551"/>
                  </a:lnTo>
                  <a:lnTo>
                    <a:pt x="2016" y="3490"/>
                  </a:lnTo>
                  <a:lnTo>
                    <a:pt x="2016" y="3475"/>
                  </a:lnTo>
                  <a:lnTo>
                    <a:pt x="2016" y="3426"/>
                  </a:lnTo>
                  <a:lnTo>
                    <a:pt x="2016" y="3298"/>
                  </a:lnTo>
                  <a:cubicBezTo>
                    <a:pt x="2016" y="3210"/>
                    <a:pt x="2016" y="3122"/>
                    <a:pt x="2004" y="3018"/>
                  </a:cubicBezTo>
                  <a:cubicBezTo>
                    <a:pt x="2004" y="2893"/>
                    <a:pt x="1992" y="2753"/>
                    <a:pt x="1980" y="2625"/>
                  </a:cubicBezTo>
                  <a:cubicBezTo>
                    <a:pt x="1955" y="2485"/>
                    <a:pt x="1940" y="2360"/>
                    <a:pt x="1916" y="2220"/>
                  </a:cubicBezTo>
                  <a:cubicBezTo>
                    <a:pt x="1891" y="2092"/>
                    <a:pt x="1852" y="1968"/>
                    <a:pt x="1815" y="1840"/>
                  </a:cubicBezTo>
                  <a:cubicBezTo>
                    <a:pt x="1776" y="1700"/>
                    <a:pt x="1739" y="1572"/>
                    <a:pt x="1700" y="1447"/>
                  </a:cubicBezTo>
                  <a:close/>
                  <a:moveTo>
                    <a:pt x="12" y="3579"/>
                  </a:moveTo>
                  <a:cubicBezTo>
                    <a:pt x="25" y="3579"/>
                    <a:pt x="52" y="3591"/>
                    <a:pt x="64" y="3591"/>
                  </a:cubicBezTo>
                  <a:cubicBezTo>
                    <a:pt x="204" y="3603"/>
                    <a:pt x="329" y="3615"/>
                    <a:pt x="457" y="3627"/>
                  </a:cubicBezTo>
                  <a:cubicBezTo>
                    <a:pt x="597" y="3643"/>
                    <a:pt x="722" y="3643"/>
                    <a:pt x="850" y="3655"/>
                  </a:cubicBezTo>
                  <a:cubicBezTo>
                    <a:pt x="950" y="3655"/>
                    <a:pt x="1054" y="3667"/>
                    <a:pt x="1154" y="3667"/>
                  </a:cubicBezTo>
                  <a:cubicBezTo>
                    <a:pt x="1042" y="3667"/>
                    <a:pt x="926" y="3667"/>
                    <a:pt x="798" y="3655"/>
                  </a:cubicBezTo>
                  <a:cubicBezTo>
                    <a:pt x="673" y="3655"/>
                    <a:pt x="545" y="3643"/>
                    <a:pt x="405" y="3627"/>
                  </a:cubicBezTo>
                  <a:cubicBezTo>
                    <a:pt x="280" y="3615"/>
                    <a:pt x="140" y="3603"/>
                    <a:pt x="12" y="3591"/>
                  </a:cubicBezTo>
                  <a:lnTo>
                    <a:pt x="12" y="3579"/>
                  </a:lnTo>
                  <a:close/>
                  <a:moveTo>
                    <a:pt x="2016" y="3566"/>
                  </a:moveTo>
                  <a:cubicBezTo>
                    <a:pt x="2004" y="3579"/>
                    <a:pt x="1980" y="3579"/>
                    <a:pt x="1968" y="3579"/>
                  </a:cubicBezTo>
                  <a:cubicBezTo>
                    <a:pt x="1840" y="3615"/>
                    <a:pt x="1712" y="3643"/>
                    <a:pt x="1587" y="3655"/>
                  </a:cubicBezTo>
                  <a:cubicBezTo>
                    <a:pt x="1459" y="3667"/>
                    <a:pt x="1331" y="3667"/>
                    <a:pt x="1194" y="3667"/>
                  </a:cubicBezTo>
                  <a:lnTo>
                    <a:pt x="1154" y="3667"/>
                  </a:lnTo>
                  <a:cubicBezTo>
                    <a:pt x="1179" y="3667"/>
                    <a:pt x="1218" y="3667"/>
                    <a:pt x="1243" y="3655"/>
                  </a:cubicBezTo>
                  <a:cubicBezTo>
                    <a:pt x="1371" y="3655"/>
                    <a:pt x="1499" y="3655"/>
                    <a:pt x="1636" y="3627"/>
                  </a:cubicBezTo>
                  <a:cubicBezTo>
                    <a:pt x="1764" y="3615"/>
                    <a:pt x="1891" y="3591"/>
                    <a:pt x="2016" y="3566"/>
                  </a:cubicBezTo>
                  <a:close/>
                  <a:moveTo>
                    <a:pt x="1675" y="0"/>
                  </a:moveTo>
                  <a:cubicBezTo>
                    <a:pt x="1663" y="0"/>
                    <a:pt x="1651" y="0"/>
                    <a:pt x="1651" y="12"/>
                  </a:cubicBezTo>
                  <a:lnTo>
                    <a:pt x="1663" y="25"/>
                  </a:lnTo>
                  <a:cubicBezTo>
                    <a:pt x="1700" y="89"/>
                    <a:pt x="1739" y="165"/>
                    <a:pt x="1764" y="241"/>
                  </a:cubicBezTo>
                  <a:cubicBezTo>
                    <a:pt x="1788" y="317"/>
                    <a:pt x="1815" y="393"/>
                    <a:pt x="1815" y="469"/>
                  </a:cubicBezTo>
                  <a:lnTo>
                    <a:pt x="1815" y="521"/>
                  </a:lnTo>
                  <a:cubicBezTo>
                    <a:pt x="1815" y="582"/>
                    <a:pt x="1803" y="646"/>
                    <a:pt x="1803" y="722"/>
                  </a:cubicBezTo>
                  <a:cubicBezTo>
                    <a:pt x="1788" y="798"/>
                    <a:pt x="1764" y="886"/>
                    <a:pt x="1739" y="963"/>
                  </a:cubicBezTo>
                  <a:cubicBezTo>
                    <a:pt x="1727" y="1039"/>
                    <a:pt x="1700" y="1130"/>
                    <a:pt x="1675" y="1206"/>
                  </a:cubicBezTo>
                  <a:lnTo>
                    <a:pt x="1675" y="1243"/>
                  </a:lnTo>
                  <a:cubicBezTo>
                    <a:pt x="1611" y="1255"/>
                    <a:pt x="1535" y="1267"/>
                    <a:pt x="1471" y="1267"/>
                  </a:cubicBezTo>
                  <a:cubicBezTo>
                    <a:pt x="1395" y="1282"/>
                    <a:pt x="1319" y="1282"/>
                    <a:pt x="1243" y="1295"/>
                  </a:cubicBezTo>
                  <a:lnTo>
                    <a:pt x="1014" y="1295"/>
                  </a:lnTo>
                  <a:cubicBezTo>
                    <a:pt x="938" y="1295"/>
                    <a:pt x="862" y="1282"/>
                    <a:pt x="786" y="1282"/>
                  </a:cubicBezTo>
                  <a:cubicBezTo>
                    <a:pt x="710" y="1267"/>
                    <a:pt x="634" y="1255"/>
                    <a:pt x="570" y="1243"/>
                  </a:cubicBezTo>
                  <a:lnTo>
                    <a:pt x="533" y="1243"/>
                  </a:lnTo>
                  <a:cubicBezTo>
                    <a:pt x="533" y="1243"/>
                    <a:pt x="521" y="1243"/>
                    <a:pt x="521" y="1255"/>
                  </a:cubicBezTo>
                  <a:cubicBezTo>
                    <a:pt x="521" y="1267"/>
                    <a:pt x="521" y="1267"/>
                    <a:pt x="533" y="1282"/>
                  </a:cubicBezTo>
                  <a:cubicBezTo>
                    <a:pt x="609" y="1295"/>
                    <a:pt x="685" y="1307"/>
                    <a:pt x="762" y="1307"/>
                  </a:cubicBezTo>
                  <a:cubicBezTo>
                    <a:pt x="838" y="1319"/>
                    <a:pt x="914" y="1319"/>
                    <a:pt x="990" y="1331"/>
                  </a:cubicBezTo>
                  <a:lnTo>
                    <a:pt x="1218" y="1331"/>
                  </a:lnTo>
                  <a:cubicBezTo>
                    <a:pt x="1294" y="1319"/>
                    <a:pt x="1371" y="1319"/>
                    <a:pt x="1447" y="1307"/>
                  </a:cubicBezTo>
                  <a:cubicBezTo>
                    <a:pt x="1523" y="1307"/>
                    <a:pt x="1599" y="1295"/>
                    <a:pt x="1675" y="1282"/>
                  </a:cubicBezTo>
                  <a:lnTo>
                    <a:pt x="1687" y="1267"/>
                  </a:lnTo>
                  <a:lnTo>
                    <a:pt x="1687" y="1331"/>
                  </a:lnTo>
                  <a:cubicBezTo>
                    <a:pt x="1687" y="1366"/>
                    <a:pt x="1687" y="1390"/>
                    <a:pt x="1679" y="1422"/>
                  </a:cubicBezTo>
                  <a:lnTo>
                    <a:pt x="1679" y="1422"/>
                  </a:lnTo>
                  <a:cubicBezTo>
                    <a:pt x="1605" y="1447"/>
                    <a:pt x="1533" y="1447"/>
                    <a:pt x="1471" y="1459"/>
                  </a:cubicBezTo>
                  <a:cubicBezTo>
                    <a:pt x="1395" y="1471"/>
                    <a:pt x="1319" y="1471"/>
                    <a:pt x="1243" y="1483"/>
                  </a:cubicBezTo>
                  <a:lnTo>
                    <a:pt x="1014" y="1483"/>
                  </a:lnTo>
                  <a:cubicBezTo>
                    <a:pt x="938" y="1483"/>
                    <a:pt x="862" y="1471"/>
                    <a:pt x="786" y="1471"/>
                  </a:cubicBezTo>
                  <a:cubicBezTo>
                    <a:pt x="710" y="1459"/>
                    <a:pt x="634" y="1447"/>
                    <a:pt x="570" y="1435"/>
                  </a:cubicBezTo>
                  <a:lnTo>
                    <a:pt x="533" y="1435"/>
                  </a:lnTo>
                  <a:cubicBezTo>
                    <a:pt x="533" y="1435"/>
                    <a:pt x="521" y="1435"/>
                    <a:pt x="521" y="1447"/>
                  </a:cubicBezTo>
                  <a:cubicBezTo>
                    <a:pt x="521" y="1459"/>
                    <a:pt x="521" y="1459"/>
                    <a:pt x="533" y="1459"/>
                  </a:cubicBezTo>
                  <a:cubicBezTo>
                    <a:pt x="609" y="1483"/>
                    <a:pt x="685" y="1483"/>
                    <a:pt x="762" y="1496"/>
                  </a:cubicBezTo>
                  <a:cubicBezTo>
                    <a:pt x="838" y="1511"/>
                    <a:pt x="914" y="1511"/>
                    <a:pt x="990" y="1511"/>
                  </a:cubicBezTo>
                  <a:cubicBezTo>
                    <a:pt x="1026" y="1523"/>
                    <a:pt x="1066" y="1523"/>
                    <a:pt x="1103" y="1523"/>
                  </a:cubicBezTo>
                  <a:cubicBezTo>
                    <a:pt x="1142" y="1523"/>
                    <a:pt x="1179" y="1523"/>
                    <a:pt x="1218" y="1511"/>
                  </a:cubicBezTo>
                  <a:cubicBezTo>
                    <a:pt x="1294" y="1511"/>
                    <a:pt x="1371" y="1511"/>
                    <a:pt x="1447" y="1496"/>
                  </a:cubicBezTo>
                  <a:cubicBezTo>
                    <a:pt x="1523" y="1483"/>
                    <a:pt x="1599" y="1483"/>
                    <a:pt x="1675" y="1459"/>
                  </a:cubicBezTo>
                  <a:lnTo>
                    <a:pt x="1687" y="1459"/>
                  </a:lnTo>
                  <a:cubicBezTo>
                    <a:pt x="1727" y="1587"/>
                    <a:pt x="1764" y="1712"/>
                    <a:pt x="1803" y="1840"/>
                  </a:cubicBezTo>
                  <a:cubicBezTo>
                    <a:pt x="1840" y="1968"/>
                    <a:pt x="1879" y="2092"/>
                    <a:pt x="1904" y="2233"/>
                  </a:cubicBezTo>
                  <a:cubicBezTo>
                    <a:pt x="1928" y="2360"/>
                    <a:pt x="1940" y="2485"/>
                    <a:pt x="1968" y="2625"/>
                  </a:cubicBezTo>
                  <a:cubicBezTo>
                    <a:pt x="1980" y="2753"/>
                    <a:pt x="1992" y="2893"/>
                    <a:pt x="1992" y="3018"/>
                  </a:cubicBezTo>
                  <a:cubicBezTo>
                    <a:pt x="2004" y="3122"/>
                    <a:pt x="2004" y="3210"/>
                    <a:pt x="2004" y="3298"/>
                  </a:cubicBezTo>
                  <a:lnTo>
                    <a:pt x="2004" y="3426"/>
                  </a:lnTo>
                  <a:lnTo>
                    <a:pt x="2004" y="3475"/>
                  </a:lnTo>
                  <a:lnTo>
                    <a:pt x="2004" y="3490"/>
                  </a:lnTo>
                  <a:lnTo>
                    <a:pt x="2004" y="3551"/>
                  </a:lnTo>
                  <a:cubicBezTo>
                    <a:pt x="1891" y="3579"/>
                    <a:pt x="1764" y="3603"/>
                    <a:pt x="1623" y="3615"/>
                  </a:cubicBezTo>
                  <a:cubicBezTo>
                    <a:pt x="1499" y="3643"/>
                    <a:pt x="1371" y="3643"/>
                    <a:pt x="1243" y="3643"/>
                  </a:cubicBezTo>
                  <a:cubicBezTo>
                    <a:pt x="1218" y="3655"/>
                    <a:pt x="1179" y="3655"/>
                    <a:pt x="1154" y="3655"/>
                  </a:cubicBezTo>
                  <a:cubicBezTo>
                    <a:pt x="1054" y="3655"/>
                    <a:pt x="950" y="3643"/>
                    <a:pt x="850" y="3643"/>
                  </a:cubicBezTo>
                  <a:cubicBezTo>
                    <a:pt x="722" y="3627"/>
                    <a:pt x="597" y="3627"/>
                    <a:pt x="457" y="3615"/>
                  </a:cubicBezTo>
                  <a:cubicBezTo>
                    <a:pt x="329" y="3603"/>
                    <a:pt x="204" y="3591"/>
                    <a:pt x="64" y="3579"/>
                  </a:cubicBezTo>
                  <a:cubicBezTo>
                    <a:pt x="52" y="3579"/>
                    <a:pt x="37" y="3566"/>
                    <a:pt x="12" y="3566"/>
                  </a:cubicBezTo>
                  <a:cubicBezTo>
                    <a:pt x="0" y="3566"/>
                    <a:pt x="0" y="3579"/>
                    <a:pt x="0" y="3591"/>
                  </a:cubicBezTo>
                  <a:cubicBezTo>
                    <a:pt x="0" y="3591"/>
                    <a:pt x="0" y="3603"/>
                    <a:pt x="12" y="3603"/>
                  </a:cubicBezTo>
                  <a:cubicBezTo>
                    <a:pt x="140" y="3615"/>
                    <a:pt x="280" y="3627"/>
                    <a:pt x="405" y="3643"/>
                  </a:cubicBezTo>
                  <a:cubicBezTo>
                    <a:pt x="533" y="3655"/>
                    <a:pt x="673" y="3667"/>
                    <a:pt x="798" y="3667"/>
                  </a:cubicBezTo>
                  <a:cubicBezTo>
                    <a:pt x="926" y="3679"/>
                    <a:pt x="1042" y="3679"/>
                    <a:pt x="1154" y="3679"/>
                  </a:cubicBezTo>
                  <a:lnTo>
                    <a:pt x="1194" y="3679"/>
                  </a:lnTo>
                  <a:cubicBezTo>
                    <a:pt x="1331" y="3679"/>
                    <a:pt x="1459" y="3679"/>
                    <a:pt x="1587" y="3667"/>
                  </a:cubicBezTo>
                  <a:cubicBezTo>
                    <a:pt x="1712" y="3655"/>
                    <a:pt x="1840" y="3627"/>
                    <a:pt x="1968" y="3591"/>
                  </a:cubicBezTo>
                  <a:cubicBezTo>
                    <a:pt x="1992" y="3591"/>
                    <a:pt x="2004" y="3591"/>
                    <a:pt x="2016" y="3579"/>
                  </a:cubicBezTo>
                  <a:lnTo>
                    <a:pt x="2032" y="3579"/>
                  </a:lnTo>
                  <a:lnTo>
                    <a:pt x="2044" y="3566"/>
                  </a:lnTo>
                  <a:lnTo>
                    <a:pt x="2044" y="3490"/>
                  </a:lnTo>
                  <a:lnTo>
                    <a:pt x="2044" y="3475"/>
                  </a:lnTo>
                  <a:lnTo>
                    <a:pt x="2044" y="3298"/>
                  </a:lnTo>
                  <a:cubicBezTo>
                    <a:pt x="2044" y="3222"/>
                    <a:pt x="2044" y="3146"/>
                    <a:pt x="2032" y="3070"/>
                  </a:cubicBezTo>
                  <a:cubicBezTo>
                    <a:pt x="2032" y="2942"/>
                    <a:pt x="2016" y="2805"/>
                    <a:pt x="2004" y="2665"/>
                  </a:cubicBezTo>
                  <a:cubicBezTo>
                    <a:pt x="1992" y="2537"/>
                    <a:pt x="1968" y="2397"/>
                    <a:pt x="1940" y="2272"/>
                  </a:cubicBezTo>
                  <a:cubicBezTo>
                    <a:pt x="1916" y="2144"/>
                    <a:pt x="1891" y="2004"/>
                    <a:pt x="1852" y="1876"/>
                  </a:cubicBezTo>
                  <a:cubicBezTo>
                    <a:pt x="1815" y="1751"/>
                    <a:pt x="1776" y="1623"/>
                    <a:pt x="1739" y="1496"/>
                  </a:cubicBezTo>
                  <a:cubicBezTo>
                    <a:pt x="1727" y="1471"/>
                    <a:pt x="1727" y="1459"/>
                    <a:pt x="1712" y="1447"/>
                  </a:cubicBezTo>
                  <a:lnTo>
                    <a:pt x="1712" y="1435"/>
                  </a:lnTo>
                  <a:cubicBezTo>
                    <a:pt x="1727" y="1395"/>
                    <a:pt x="1727" y="1371"/>
                    <a:pt x="1727" y="1331"/>
                  </a:cubicBezTo>
                  <a:cubicBezTo>
                    <a:pt x="1727" y="1307"/>
                    <a:pt x="1727" y="1282"/>
                    <a:pt x="1712" y="1255"/>
                  </a:cubicBezTo>
                  <a:lnTo>
                    <a:pt x="1712" y="1243"/>
                  </a:lnTo>
                  <a:cubicBezTo>
                    <a:pt x="1727" y="1167"/>
                    <a:pt x="1751" y="1078"/>
                    <a:pt x="1764" y="1002"/>
                  </a:cubicBezTo>
                  <a:cubicBezTo>
                    <a:pt x="1788" y="914"/>
                    <a:pt x="1815" y="838"/>
                    <a:pt x="1827" y="749"/>
                  </a:cubicBezTo>
                  <a:cubicBezTo>
                    <a:pt x="1840" y="673"/>
                    <a:pt x="1852" y="597"/>
                    <a:pt x="1852" y="521"/>
                  </a:cubicBezTo>
                  <a:lnTo>
                    <a:pt x="1852" y="494"/>
                  </a:lnTo>
                  <a:cubicBezTo>
                    <a:pt x="1852" y="417"/>
                    <a:pt x="1840" y="329"/>
                    <a:pt x="1803" y="253"/>
                  </a:cubicBezTo>
                  <a:cubicBezTo>
                    <a:pt x="1776" y="177"/>
                    <a:pt x="1739" y="101"/>
                    <a:pt x="1700" y="37"/>
                  </a:cubicBezTo>
                  <a:cubicBezTo>
                    <a:pt x="1700" y="25"/>
                    <a:pt x="1687" y="12"/>
                    <a:pt x="1687" y="0"/>
                  </a:cubicBezTo>
                  <a:close/>
                </a:path>
              </a:pathLst>
            </a:custGeom>
            <a:solidFill>
              <a:srgbClr val="00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7"/>
            <p:cNvSpPr/>
            <p:nvPr/>
          </p:nvSpPr>
          <p:spPr>
            <a:xfrm>
              <a:off x="6621898" y="1267309"/>
              <a:ext cx="87360" cy="86290"/>
            </a:xfrm>
            <a:custGeom>
              <a:avLst/>
              <a:gdLst/>
              <a:ahLst/>
              <a:cxnLst/>
              <a:rect l="l" t="t" r="r" b="b"/>
              <a:pathLst>
                <a:path w="245" h="242" extrusionOk="0">
                  <a:moveTo>
                    <a:pt x="205" y="38"/>
                  </a:moveTo>
                  <a:lnTo>
                    <a:pt x="205" y="202"/>
                  </a:lnTo>
                  <a:lnTo>
                    <a:pt x="40" y="202"/>
                  </a:lnTo>
                  <a:lnTo>
                    <a:pt x="40" y="38"/>
                  </a:lnTo>
                  <a:close/>
                  <a:moveTo>
                    <a:pt x="1" y="1"/>
                  </a:moveTo>
                  <a:lnTo>
                    <a:pt x="1" y="13"/>
                  </a:lnTo>
                  <a:lnTo>
                    <a:pt x="1" y="229"/>
                  </a:lnTo>
                  <a:lnTo>
                    <a:pt x="1" y="242"/>
                  </a:lnTo>
                  <a:lnTo>
                    <a:pt x="244" y="242"/>
                  </a:lnTo>
                  <a:lnTo>
                    <a:pt x="244" y="229"/>
                  </a:lnTo>
                  <a:lnTo>
                    <a:pt x="244" y="13"/>
                  </a:lnTo>
                  <a:lnTo>
                    <a:pt x="244" y="1"/>
                  </a:lnTo>
                  <a:close/>
                </a:path>
              </a:pathLst>
            </a:custGeom>
            <a:solidFill>
              <a:srgbClr val="00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7"/>
            <p:cNvSpPr/>
            <p:nvPr/>
          </p:nvSpPr>
          <p:spPr>
            <a:xfrm>
              <a:off x="6513501" y="1267309"/>
              <a:ext cx="91282" cy="86290"/>
            </a:xfrm>
            <a:custGeom>
              <a:avLst/>
              <a:gdLst/>
              <a:ahLst/>
              <a:cxnLst/>
              <a:rect l="l" t="t" r="r" b="b"/>
              <a:pathLst>
                <a:path w="256" h="242" extrusionOk="0">
                  <a:moveTo>
                    <a:pt x="204" y="38"/>
                  </a:moveTo>
                  <a:lnTo>
                    <a:pt x="204" y="202"/>
                  </a:lnTo>
                  <a:lnTo>
                    <a:pt x="40" y="202"/>
                  </a:lnTo>
                  <a:lnTo>
                    <a:pt x="40" y="38"/>
                  </a:lnTo>
                  <a:close/>
                  <a:moveTo>
                    <a:pt x="0" y="1"/>
                  </a:moveTo>
                  <a:lnTo>
                    <a:pt x="0" y="13"/>
                  </a:lnTo>
                  <a:lnTo>
                    <a:pt x="0" y="229"/>
                  </a:lnTo>
                  <a:lnTo>
                    <a:pt x="0" y="242"/>
                  </a:lnTo>
                  <a:lnTo>
                    <a:pt x="244" y="242"/>
                  </a:lnTo>
                  <a:lnTo>
                    <a:pt x="256" y="229"/>
                  </a:lnTo>
                  <a:lnTo>
                    <a:pt x="256" y="13"/>
                  </a:lnTo>
                  <a:lnTo>
                    <a:pt x="244" y="1"/>
                  </a:lnTo>
                  <a:close/>
                </a:path>
              </a:pathLst>
            </a:custGeom>
            <a:solidFill>
              <a:srgbClr val="00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7"/>
            <p:cNvSpPr/>
            <p:nvPr/>
          </p:nvSpPr>
          <p:spPr>
            <a:xfrm>
              <a:off x="6594799" y="1303323"/>
              <a:ext cx="32804" cy="13550"/>
            </a:xfrm>
            <a:custGeom>
              <a:avLst/>
              <a:gdLst/>
              <a:ahLst/>
              <a:cxnLst/>
              <a:rect l="l" t="t" r="r" b="b"/>
              <a:pathLst>
                <a:path w="92" h="38" extrusionOk="0">
                  <a:moveTo>
                    <a:pt x="0" y="0"/>
                  </a:moveTo>
                  <a:lnTo>
                    <a:pt x="0" y="37"/>
                  </a:lnTo>
                  <a:lnTo>
                    <a:pt x="92" y="37"/>
                  </a:lnTo>
                  <a:lnTo>
                    <a:pt x="92" y="0"/>
                  </a:lnTo>
                  <a:close/>
                </a:path>
              </a:pathLst>
            </a:custGeom>
            <a:solidFill>
              <a:srgbClr val="00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732"/>
        <p:cNvGrpSpPr/>
        <p:nvPr/>
      </p:nvGrpSpPr>
      <p:grpSpPr>
        <a:xfrm>
          <a:off x="0" y="0"/>
          <a:ext cx="0" cy="0"/>
          <a:chOff x="0" y="0"/>
          <a:chExt cx="0" cy="0"/>
        </a:xfrm>
      </p:grpSpPr>
      <p:sp>
        <p:nvSpPr>
          <p:cNvPr id="733" name="Google Shape;733;p49"/>
          <p:cNvSpPr txBox="1">
            <a:spLocks noGrp="1"/>
          </p:cNvSpPr>
          <p:nvPr>
            <p:ph type="title"/>
          </p:nvPr>
        </p:nvSpPr>
        <p:spPr>
          <a:xfrm>
            <a:off x="3187159" y="320050"/>
            <a:ext cx="2714700" cy="812400"/>
          </a:xfrm>
          <a:prstGeom prst="rect">
            <a:avLst/>
          </a:prstGeom>
        </p:spPr>
        <p:txBody>
          <a:bodyPr spcFirstLastPara="1" wrap="square" lIns="91425" tIns="91425" rIns="91425" bIns="91425" anchor="t" anchorCtr="0">
            <a:noAutofit/>
          </a:bodyPr>
          <a:lstStyle/>
          <a:p>
            <a:pPr marL="0" lvl="0" indent="0" algn="ctr" rtl="0">
              <a:spcBef>
                <a:spcPts val="1000"/>
              </a:spcBef>
              <a:spcAft>
                <a:spcPts val="0"/>
              </a:spcAft>
              <a:buNone/>
            </a:pPr>
            <a:r>
              <a:rPr lang="en">
                <a:solidFill>
                  <a:srgbClr val="003300"/>
                </a:solidFill>
              </a:rPr>
              <a:t>Solution</a:t>
            </a:r>
            <a:endParaRPr>
              <a:solidFill>
                <a:srgbClr val="003300"/>
              </a:solidFill>
            </a:endParaRPr>
          </a:p>
        </p:txBody>
      </p:sp>
      <p:sp>
        <p:nvSpPr>
          <p:cNvPr id="734" name="Google Shape;734;p49"/>
          <p:cNvSpPr txBox="1">
            <a:spLocks noGrp="1"/>
          </p:cNvSpPr>
          <p:nvPr>
            <p:ph type="subTitle" idx="1"/>
          </p:nvPr>
        </p:nvSpPr>
        <p:spPr>
          <a:xfrm>
            <a:off x="2451966" y="1293467"/>
            <a:ext cx="4430417" cy="135385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a:solidFill>
                  <a:srgbClr val="1F3E00"/>
                </a:solidFill>
                <a:effectLst/>
                <a:latin typeface="Times New Roman" panose="02020603050405020304" pitchFamily="18" charset="0"/>
              </a:rPr>
              <a:t>iCare offers a medium in which users can find caregivers.</a:t>
            </a:r>
          </a:p>
          <a:p>
            <a:pPr marL="0" lvl="0" indent="0" algn="ctr" rtl="0">
              <a:spcBef>
                <a:spcPts val="0"/>
              </a:spcBef>
              <a:spcAft>
                <a:spcPts val="0"/>
              </a:spcAft>
              <a:buNone/>
            </a:pPr>
            <a:r>
              <a:rPr lang="en-US" b="0" i="0">
                <a:solidFill>
                  <a:srgbClr val="1F3E00"/>
                </a:solidFill>
                <a:effectLst/>
                <a:latin typeface="Times New Roman" panose="02020603050405020304" pitchFamily="18" charset="0"/>
              </a:rPr>
              <a:t>Our team will ensure that our clients can take business trips or vacations or go to work knowing that their elderly relatives, kids are in good hands</a:t>
            </a:r>
            <a:endParaRPr>
              <a:solidFill>
                <a:srgbClr val="1F3E00"/>
              </a:solidFill>
            </a:endParaRPr>
          </a:p>
        </p:txBody>
      </p:sp>
      <p:grpSp>
        <p:nvGrpSpPr>
          <p:cNvPr id="735" name="Google Shape;735;p49"/>
          <p:cNvGrpSpPr/>
          <p:nvPr/>
        </p:nvGrpSpPr>
        <p:grpSpPr>
          <a:xfrm>
            <a:off x="721216" y="2094165"/>
            <a:ext cx="7701567" cy="2509210"/>
            <a:chOff x="720000" y="2094165"/>
            <a:chExt cx="7701567" cy="2509210"/>
          </a:xfrm>
        </p:grpSpPr>
        <p:sp>
          <p:nvSpPr>
            <p:cNvPr id="736" name="Google Shape;736;p49"/>
            <p:cNvSpPr/>
            <p:nvPr/>
          </p:nvSpPr>
          <p:spPr>
            <a:xfrm>
              <a:off x="1046375" y="3085950"/>
              <a:ext cx="7088764" cy="69200"/>
            </a:xfrm>
            <a:custGeom>
              <a:avLst/>
              <a:gdLst/>
              <a:ahLst/>
              <a:cxnLst/>
              <a:rect l="l" t="t" r="r" b="b"/>
              <a:pathLst>
                <a:path w="12776" h="206" extrusionOk="0">
                  <a:moveTo>
                    <a:pt x="0" y="1"/>
                  </a:moveTo>
                  <a:lnTo>
                    <a:pt x="0" y="205"/>
                  </a:lnTo>
                  <a:lnTo>
                    <a:pt x="12776" y="205"/>
                  </a:lnTo>
                  <a:lnTo>
                    <a:pt x="12776" y="1"/>
                  </a:lnTo>
                  <a:close/>
                </a:path>
              </a:pathLst>
            </a:custGeom>
            <a:solidFill>
              <a:srgbClr val="E271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9"/>
            <p:cNvSpPr/>
            <p:nvPr/>
          </p:nvSpPr>
          <p:spPr>
            <a:xfrm>
              <a:off x="720000" y="3154800"/>
              <a:ext cx="687493" cy="1448575"/>
            </a:xfrm>
            <a:custGeom>
              <a:avLst/>
              <a:gdLst/>
              <a:ahLst/>
              <a:cxnLst/>
              <a:rect l="l" t="t" r="r" b="b"/>
              <a:pathLst>
                <a:path w="2309" h="4313" extrusionOk="0">
                  <a:moveTo>
                    <a:pt x="1727" y="0"/>
                  </a:moveTo>
                  <a:lnTo>
                    <a:pt x="0" y="4312"/>
                  </a:lnTo>
                  <a:lnTo>
                    <a:pt x="216" y="4312"/>
                  </a:lnTo>
                  <a:lnTo>
                    <a:pt x="2309" y="0"/>
                  </a:lnTo>
                  <a:close/>
                </a:path>
              </a:pathLst>
            </a:cu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9"/>
            <p:cNvSpPr/>
            <p:nvPr/>
          </p:nvSpPr>
          <p:spPr>
            <a:xfrm>
              <a:off x="7721308" y="3154800"/>
              <a:ext cx="687493" cy="1448575"/>
            </a:xfrm>
            <a:custGeom>
              <a:avLst/>
              <a:gdLst/>
              <a:ahLst/>
              <a:cxnLst/>
              <a:rect l="l" t="t" r="r" b="b"/>
              <a:pathLst>
                <a:path w="2309" h="4313" extrusionOk="0">
                  <a:moveTo>
                    <a:pt x="0" y="0"/>
                  </a:moveTo>
                  <a:lnTo>
                    <a:pt x="2092" y="4312"/>
                  </a:lnTo>
                  <a:lnTo>
                    <a:pt x="2309" y="4312"/>
                  </a:lnTo>
                  <a:lnTo>
                    <a:pt x="585" y="0"/>
                  </a:lnTo>
                  <a:close/>
                </a:path>
              </a:pathLst>
            </a:cu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9"/>
            <p:cNvSpPr/>
            <p:nvPr/>
          </p:nvSpPr>
          <p:spPr>
            <a:xfrm>
              <a:off x="2039489" y="2617767"/>
              <a:ext cx="702955" cy="451396"/>
            </a:xfrm>
            <a:custGeom>
              <a:avLst/>
              <a:gdLst/>
              <a:ahLst/>
              <a:cxnLst/>
              <a:rect l="l" t="t" r="r" b="b"/>
              <a:pathLst>
                <a:path w="2093" h="1344" extrusionOk="0">
                  <a:moveTo>
                    <a:pt x="253" y="0"/>
                  </a:moveTo>
                  <a:cubicBezTo>
                    <a:pt x="214" y="0"/>
                    <a:pt x="177" y="25"/>
                    <a:pt x="165" y="61"/>
                  </a:cubicBezTo>
                  <a:lnTo>
                    <a:pt x="13" y="1255"/>
                  </a:lnTo>
                  <a:cubicBezTo>
                    <a:pt x="1" y="1307"/>
                    <a:pt x="37" y="1343"/>
                    <a:pt x="89" y="1343"/>
                  </a:cubicBezTo>
                  <a:lnTo>
                    <a:pt x="1840" y="1343"/>
                  </a:lnTo>
                  <a:cubicBezTo>
                    <a:pt x="1877" y="1343"/>
                    <a:pt x="1916" y="1319"/>
                    <a:pt x="1928" y="1279"/>
                  </a:cubicBezTo>
                  <a:lnTo>
                    <a:pt x="2081" y="88"/>
                  </a:lnTo>
                  <a:cubicBezTo>
                    <a:pt x="2093" y="37"/>
                    <a:pt x="2056" y="0"/>
                    <a:pt x="2005" y="0"/>
                  </a:cubicBezTo>
                  <a:close/>
                </a:path>
              </a:pathLst>
            </a:custGeom>
            <a:solidFill>
              <a:srgbClr val="1F3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9"/>
            <p:cNvSpPr/>
            <p:nvPr/>
          </p:nvSpPr>
          <p:spPr>
            <a:xfrm>
              <a:off x="2090539" y="2647322"/>
              <a:ext cx="604884" cy="362393"/>
            </a:xfrm>
            <a:custGeom>
              <a:avLst/>
              <a:gdLst/>
              <a:ahLst/>
              <a:cxnLst/>
              <a:rect l="l" t="t" r="r" b="b"/>
              <a:pathLst>
                <a:path w="1801" h="1079" extrusionOk="0">
                  <a:moveTo>
                    <a:pt x="138" y="0"/>
                  </a:moveTo>
                  <a:lnTo>
                    <a:pt x="1" y="1079"/>
                  </a:lnTo>
                  <a:lnTo>
                    <a:pt x="1661" y="1079"/>
                  </a:lnTo>
                  <a:lnTo>
                    <a:pt x="1801" y="0"/>
                  </a:ln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9"/>
            <p:cNvSpPr/>
            <p:nvPr/>
          </p:nvSpPr>
          <p:spPr>
            <a:xfrm>
              <a:off x="1800025" y="3034902"/>
              <a:ext cx="515881" cy="55753"/>
            </a:xfrm>
            <a:custGeom>
              <a:avLst/>
              <a:gdLst/>
              <a:ahLst/>
              <a:cxnLst/>
              <a:rect l="l" t="t" r="r" b="b"/>
              <a:pathLst>
                <a:path w="1536" h="166" extrusionOk="0">
                  <a:moveTo>
                    <a:pt x="1" y="1"/>
                  </a:moveTo>
                  <a:lnTo>
                    <a:pt x="1" y="165"/>
                  </a:lnTo>
                  <a:lnTo>
                    <a:pt x="1536" y="165"/>
                  </a:lnTo>
                  <a:lnTo>
                    <a:pt x="1536" y="1"/>
                  </a:lnTo>
                  <a:close/>
                </a:path>
              </a:pathLst>
            </a:custGeom>
            <a:solidFill>
              <a:srgbClr val="00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9"/>
            <p:cNvSpPr/>
            <p:nvPr/>
          </p:nvSpPr>
          <p:spPr>
            <a:xfrm>
              <a:off x="6958572" y="2633888"/>
              <a:ext cx="699932" cy="452403"/>
            </a:xfrm>
            <a:custGeom>
              <a:avLst/>
              <a:gdLst/>
              <a:ahLst/>
              <a:cxnLst/>
              <a:rect l="l" t="t" r="r" b="b"/>
              <a:pathLst>
                <a:path w="2084" h="1347" extrusionOk="0">
                  <a:moveTo>
                    <a:pt x="92" y="1"/>
                  </a:moveTo>
                  <a:cubicBezTo>
                    <a:pt x="40" y="1"/>
                    <a:pt x="0" y="40"/>
                    <a:pt x="0" y="89"/>
                  </a:cubicBezTo>
                  <a:lnTo>
                    <a:pt x="168" y="1283"/>
                  </a:lnTo>
                  <a:cubicBezTo>
                    <a:pt x="168" y="1323"/>
                    <a:pt x="205" y="1347"/>
                    <a:pt x="244" y="1347"/>
                  </a:cubicBezTo>
                  <a:lnTo>
                    <a:pt x="1995" y="1347"/>
                  </a:lnTo>
                  <a:cubicBezTo>
                    <a:pt x="2044" y="1347"/>
                    <a:pt x="2084" y="1307"/>
                    <a:pt x="2084" y="1259"/>
                  </a:cubicBezTo>
                  <a:lnTo>
                    <a:pt x="1919" y="65"/>
                  </a:lnTo>
                  <a:cubicBezTo>
                    <a:pt x="1919" y="28"/>
                    <a:pt x="1880" y="1"/>
                    <a:pt x="1843" y="1"/>
                  </a:cubicBezTo>
                  <a:close/>
                </a:path>
              </a:pathLst>
            </a:custGeom>
            <a:solidFill>
              <a:srgbClr val="1F3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9"/>
            <p:cNvSpPr/>
            <p:nvPr/>
          </p:nvSpPr>
          <p:spPr>
            <a:xfrm>
              <a:off x="7001561" y="2663779"/>
              <a:ext cx="609922" cy="363401"/>
            </a:xfrm>
            <a:custGeom>
              <a:avLst/>
              <a:gdLst/>
              <a:ahLst/>
              <a:cxnLst/>
              <a:rect l="l" t="t" r="r" b="b"/>
              <a:pathLst>
                <a:path w="1816" h="1082" extrusionOk="0">
                  <a:moveTo>
                    <a:pt x="0" y="0"/>
                  </a:moveTo>
                  <a:lnTo>
                    <a:pt x="153" y="1081"/>
                  </a:lnTo>
                  <a:lnTo>
                    <a:pt x="1815" y="1081"/>
                  </a:lnTo>
                  <a:lnTo>
                    <a:pt x="1663" y="0"/>
                  </a:ln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9"/>
            <p:cNvSpPr/>
            <p:nvPr/>
          </p:nvSpPr>
          <p:spPr>
            <a:xfrm>
              <a:off x="7955726" y="2561343"/>
              <a:ext cx="273390" cy="473898"/>
            </a:xfrm>
            <a:custGeom>
              <a:avLst/>
              <a:gdLst/>
              <a:ahLst/>
              <a:cxnLst/>
              <a:rect l="l" t="t" r="r" b="b"/>
              <a:pathLst>
                <a:path w="814" h="1411" extrusionOk="0">
                  <a:moveTo>
                    <a:pt x="305" y="1"/>
                  </a:moveTo>
                  <a:lnTo>
                    <a:pt x="1" y="1399"/>
                  </a:lnTo>
                  <a:lnTo>
                    <a:pt x="814" y="1411"/>
                  </a:lnTo>
                  <a:cubicBezTo>
                    <a:pt x="814" y="1411"/>
                    <a:pt x="662" y="457"/>
                    <a:pt x="598" y="269"/>
                  </a:cubicBezTo>
                  <a:cubicBezTo>
                    <a:pt x="534" y="65"/>
                    <a:pt x="305" y="1"/>
                    <a:pt x="305" y="1"/>
                  </a:cubicBezTo>
                  <a:close/>
                </a:path>
              </a:pathLst>
            </a:custGeom>
            <a:solidFill>
              <a:srgbClr val="E271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9"/>
            <p:cNvSpPr/>
            <p:nvPr/>
          </p:nvSpPr>
          <p:spPr>
            <a:xfrm>
              <a:off x="7521129" y="4300079"/>
              <a:ext cx="204875" cy="148450"/>
            </a:xfrm>
            <a:custGeom>
              <a:avLst/>
              <a:gdLst/>
              <a:ahLst/>
              <a:cxnLst/>
              <a:rect l="l" t="t" r="r" b="b"/>
              <a:pathLst>
                <a:path w="610" h="442" extrusionOk="0">
                  <a:moveTo>
                    <a:pt x="205" y="1"/>
                  </a:moveTo>
                  <a:lnTo>
                    <a:pt x="268" y="205"/>
                  </a:lnTo>
                  <a:lnTo>
                    <a:pt x="0" y="433"/>
                  </a:lnTo>
                  <a:cubicBezTo>
                    <a:pt x="0" y="433"/>
                    <a:pt x="59" y="441"/>
                    <a:pt x="126" y="441"/>
                  </a:cubicBezTo>
                  <a:cubicBezTo>
                    <a:pt x="176" y="441"/>
                    <a:pt x="231" y="437"/>
                    <a:pt x="268" y="421"/>
                  </a:cubicBezTo>
                  <a:cubicBezTo>
                    <a:pt x="357" y="382"/>
                    <a:pt x="610" y="382"/>
                    <a:pt x="610" y="382"/>
                  </a:cubicBezTo>
                  <a:lnTo>
                    <a:pt x="509" y="1"/>
                  </a:lnTo>
                  <a:close/>
                </a:path>
              </a:pathLst>
            </a:custGeom>
            <a:solidFill>
              <a:srgbClr val="F5A5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9"/>
            <p:cNvSpPr/>
            <p:nvPr/>
          </p:nvSpPr>
          <p:spPr>
            <a:xfrm>
              <a:off x="7475117" y="4380013"/>
              <a:ext cx="272382" cy="98743"/>
            </a:xfrm>
            <a:custGeom>
              <a:avLst/>
              <a:gdLst/>
              <a:ahLst/>
              <a:cxnLst/>
              <a:rect l="l" t="t" r="r" b="b"/>
              <a:pathLst>
                <a:path w="811" h="294" extrusionOk="0">
                  <a:moveTo>
                    <a:pt x="656" y="1"/>
                  </a:moveTo>
                  <a:cubicBezTo>
                    <a:pt x="610" y="1"/>
                    <a:pt x="548" y="9"/>
                    <a:pt x="494" y="43"/>
                  </a:cubicBezTo>
                  <a:cubicBezTo>
                    <a:pt x="399" y="103"/>
                    <a:pt x="358" y="196"/>
                    <a:pt x="206" y="196"/>
                  </a:cubicBezTo>
                  <a:cubicBezTo>
                    <a:pt x="196" y="196"/>
                    <a:pt x="187" y="196"/>
                    <a:pt x="177" y="195"/>
                  </a:cubicBezTo>
                  <a:cubicBezTo>
                    <a:pt x="153" y="183"/>
                    <a:pt x="177" y="171"/>
                    <a:pt x="177" y="171"/>
                  </a:cubicBezTo>
                  <a:lnTo>
                    <a:pt x="177" y="171"/>
                  </a:lnTo>
                  <a:cubicBezTo>
                    <a:pt x="177" y="171"/>
                    <a:pt x="25" y="183"/>
                    <a:pt x="0" y="259"/>
                  </a:cubicBezTo>
                  <a:cubicBezTo>
                    <a:pt x="0" y="285"/>
                    <a:pt x="158" y="294"/>
                    <a:pt x="333" y="294"/>
                  </a:cubicBezTo>
                  <a:cubicBezTo>
                    <a:pt x="515" y="294"/>
                    <a:pt x="715" y="284"/>
                    <a:pt x="774" y="272"/>
                  </a:cubicBezTo>
                  <a:cubicBezTo>
                    <a:pt x="811" y="220"/>
                    <a:pt x="722" y="7"/>
                    <a:pt x="722" y="7"/>
                  </a:cubicBezTo>
                  <a:cubicBezTo>
                    <a:pt x="722" y="7"/>
                    <a:pt x="695" y="1"/>
                    <a:pt x="656" y="1"/>
                  </a:cubicBezTo>
                  <a:close/>
                </a:path>
              </a:pathLst>
            </a:custGeom>
            <a:solidFill>
              <a:srgbClr val="00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9"/>
            <p:cNvSpPr/>
            <p:nvPr/>
          </p:nvSpPr>
          <p:spPr>
            <a:xfrm>
              <a:off x="7457653" y="3777148"/>
              <a:ext cx="260291" cy="554169"/>
            </a:xfrm>
            <a:custGeom>
              <a:avLst/>
              <a:gdLst/>
              <a:ahLst/>
              <a:cxnLst/>
              <a:rect l="l" t="t" r="r" b="b"/>
              <a:pathLst>
                <a:path w="775" h="1650" extrusionOk="0">
                  <a:moveTo>
                    <a:pt x="385" y="1"/>
                  </a:moveTo>
                  <a:cubicBezTo>
                    <a:pt x="197" y="1"/>
                    <a:pt x="1" y="532"/>
                    <a:pt x="1" y="532"/>
                  </a:cubicBezTo>
                  <a:lnTo>
                    <a:pt x="418" y="1649"/>
                  </a:lnTo>
                  <a:lnTo>
                    <a:pt x="710" y="1622"/>
                  </a:lnTo>
                  <a:cubicBezTo>
                    <a:pt x="710" y="1622"/>
                    <a:pt x="774" y="900"/>
                    <a:pt x="570" y="239"/>
                  </a:cubicBezTo>
                  <a:cubicBezTo>
                    <a:pt x="515" y="65"/>
                    <a:pt x="450" y="1"/>
                    <a:pt x="385" y="1"/>
                  </a:cubicBezTo>
                  <a:close/>
                </a:path>
              </a:pathLst>
            </a:custGeom>
            <a:solidFill>
              <a:srgbClr val="F5A5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9"/>
            <p:cNvSpPr/>
            <p:nvPr/>
          </p:nvSpPr>
          <p:spPr>
            <a:xfrm>
              <a:off x="7977221" y="4283958"/>
              <a:ext cx="209241" cy="152145"/>
            </a:xfrm>
            <a:custGeom>
              <a:avLst/>
              <a:gdLst/>
              <a:ahLst/>
              <a:cxnLst/>
              <a:rect l="l" t="t" r="r" b="b"/>
              <a:pathLst>
                <a:path w="623" h="453" extrusionOk="0">
                  <a:moveTo>
                    <a:pt x="509" y="0"/>
                  </a:moveTo>
                  <a:lnTo>
                    <a:pt x="217" y="12"/>
                  </a:lnTo>
                  <a:lnTo>
                    <a:pt x="281" y="201"/>
                  </a:lnTo>
                  <a:lnTo>
                    <a:pt x="1" y="445"/>
                  </a:lnTo>
                  <a:cubicBezTo>
                    <a:pt x="1" y="445"/>
                    <a:pt x="55" y="452"/>
                    <a:pt x="121" y="452"/>
                  </a:cubicBezTo>
                  <a:cubicBezTo>
                    <a:pt x="175" y="452"/>
                    <a:pt x="236" y="447"/>
                    <a:pt x="281" y="430"/>
                  </a:cubicBezTo>
                  <a:cubicBezTo>
                    <a:pt x="340" y="397"/>
                    <a:pt x="472" y="392"/>
                    <a:pt x="553" y="392"/>
                  </a:cubicBezTo>
                  <a:cubicBezTo>
                    <a:pt x="594" y="392"/>
                    <a:pt x="622" y="393"/>
                    <a:pt x="622" y="393"/>
                  </a:cubicBezTo>
                  <a:lnTo>
                    <a:pt x="509" y="0"/>
                  </a:lnTo>
                  <a:close/>
                </a:path>
              </a:pathLst>
            </a:custGeom>
            <a:solidFill>
              <a:srgbClr val="F5A5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9"/>
            <p:cNvSpPr/>
            <p:nvPr/>
          </p:nvSpPr>
          <p:spPr>
            <a:xfrm>
              <a:off x="7933224" y="4365907"/>
              <a:ext cx="270367" cy="98407"/>
            </a:xfrm>
            <a:custGeom>
              <a:avLst/>
              <a:gdLst/>
              <a:ahLst/>
              <a:cxnLst/>
              <a:rect l="l" t="t" r="r" b="b"/>
              <a:pathLst>
                <a:path w="805" h="293" extrusionOk="0">
                  <a:moveTo>
                    <a:pt x="649" y="0"/>
                  </a:moveTo>
                  <a:cubicBezTo>
                    <a:pt x="607" y="0"/>
                    <a:pt x="552" y="10"/>
                    <a:pt x="500" y="49"/>
                  </a:cubicBezTo>
                  <a:cubicBezTo>
                    <a:pt x="405" y="106"/>
                    <a:pt x="365" y="202"/>
                    <a:pt x="201" y="202"/>
                  </a:cubicBezTo>
                  <a:cubicBezTo>
                    <a:pt x="192" y="202"/>
                    <a:pt x="182" y="202"/>
                    <a:pt x="171" y="201"/>
                  </a:cubicBezTo>
                  <a:cubicBezTo>
                    <a:pt x="144" y="186"/>
                    <a:pt x="171" y="173"/>
                    <a:pt x="171" y="173"/>
                  </a:cubicBezTo>
                  <a:lnTo>
                    <a:pt x="171" y="173"/>
                  </a:lnTo>
                  <a:cubicBezTo>
                    <a:pt x="171" y="173"/>
                    <a:pt x="31" y="186"/>
                    <a:pt x="7" y="262"/>
                  </a:cubicBezTo>
                  <a:cubicBezTo>
                    <a:pt x="0" y="284"/>
                    <a:pt x="120" y="292"/>
                    <a:pt x="267" y="292"/>
                  </a:cubicBezTo>
                  <a:cubicBezTo>
                    <a:pt x="463" y="292"/>
                    <a:pt x="709" y="277"/>
                    <a:pt x="768" y="262"/>
                  </a:cubicBezTo>
                  <a:cubicBezTo>
                    <a:pt x="805" y="225"/>
                    <a:pt x="716" y="9"/>
                    <a:pt x="716" y="9"/>
                  </a:cubicBezTo>
                  <a:cubicBezTo>
                    <a:pt x="716" y="9"/>
                    <a:pt x="689" y="0"/>
                    <a:pt x="649" y="0"/>
                  </a:cubicBezTo>
                  <a:close/>
                </a:path>
              </a:pathLst>
            </a:custGeom>
            <a:solidFill>
              <a:srgbClr val="00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9"/>
            <p:cNvSpPr/>
            <p:nvPr/>
          </p:nvSpPr>
          <p:spPr>
            <a:xfrm>
              <a:off x="7913744" y="3762706"/>
              <a:ext cx="264322" cy="551146"/>
            </a:xfrm>
            <a:custGeom>
              <a:avLst/>
              <a:gdLst/>
              <a:ahLst/>
              <a:cxnLst/>
              <a:rect l="l" t="t" r="r" b="b"/>
              <a:pathLst>
                <a:path w="787" h="1641" extrusionOk="0">
                  <a:moveTo>
                    <a:pt x="393" y="0"/>
                  </a:moveTo>
                  <a:cubicBezTo>
                    <a:pt x="206" y="0"/>
                    <a:pt x="1" y="535"/>
                    <a:pt x="1" y="535"/>
                  </a:cubicBezTo>
                  <a:lnTo>
                    <a:pt x="430" y="1641"/>
                  </a:lnTo>
                  <a:lnTo>
                    <a:pt x="723" y="1616"/>
                  </a:lnTo>
                  <a:cubicBezTo>
                    <a:pt x="723" y="1616"/>
                    <a:pt x="787" y="904"/>
                    <a:pt x="570" y="230"/>
                  </a:cubicBezTo>
                  <a:cubicBezTo>
                    <a:pt x="519" y="63"/>
                    <a:pt x="457" y="0"/>
                    <a:pt x="393" y="0"/>
                  </a:cubicBezTo>
                  <a:close/>
                </a:path>
              </a:pathLst>
            </a:custGeom>
            <a:solidFill>
              <a:srgbClr val="F5A5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9"/>
            <p:cNvSpPr/>
            <p:nvPr/>
          </p:nvSpPr>
          <p:spPr>
            <a:xfrm>
              <a:off x="7249087" y="3206862"/>
              <a:ext cx="916898" cy="835284"/>
            </a:xfrm>
            <a:custGeom>
              <a:avLst/>
              <a:gdLst/>
              <a:ahLst/>
              <a:cxnLst/>
              <a:rect l="l" t="t" r="r" b="b"/>
              <a:pathLst>
                <a:path w="2730" h="2487" extrusionOk="0">
                  <a:moveTo>
                    <a:pt x="1535" y="0"/>
                  </a:moveTo>
                  <a:cubicBezTo>
                    <a:pt x="1469" y="0"/>
                    <a:pt x="1416" y="3"/>
                    <a:pt x="1383" y="9"/>
                  </a:cubicBezTo>
                  <a:cubicBezTo>
                    <a:pt x="1383" y="9"/>
                    <a:pt x="506" y="210"/>
                    <a:pt x="241" y="683"/>
                  </a:cubicBezTo>
                  <a:cubicBezTo>
                    <a:pt x="0" y="1176"/>
                    <a:pt x="506" y="2342"/>
                    <a:pt x="609" y="2382"/>
                  </a:cubicBezTo>
                  <a:cubicBezTo>
                    <a:pt x="663" y="2401"/>
                    <a:pt x="1118" y="2487"/>
                    <a:pt x="1608" y="2487"/>
                  </a:cubicBezTo>
                  <a:cubicBezTo>
                    <a:pt x="2037" y="2487"/>
                    <a:pt x="2492" y="2422"/>
                    <a:pt x="2729" y="2190"/>
                  </a:cubicBezTo>
                  <a:cubicBezTo>
                    <a:pt x="2702" y="1913"/>
                    <a:pt x="2373" y="1240"/>
                    <a:pt x="2409" y="1240"/>
                  </a:cubicBezTo>
                  <a:cubicBezTo>
                    <a:pt x="2449" y="1240"/>
                    <a:pt x="2702" y="987"/>
                    <a:pt x="2714" y="643"/>
                  </a:cubicBezTo>
                  <a:cubicBezTo>
                    <a:pt x="2729" y="302"/>
                    <a:pt x="2577" y="73"/>
                    <a:pt x="2577" y="73"/>
                  </a:cubicBezTo>
                  <a:cubicBezTo>
                    <a:pt x="2577" y="73"/>
                    <a:pt x="1879" y="0"/>
                    <a:pt x="1535" y="0"/>
                  </a:cubicBezTo>
                  <a:close/>
                </a:path>
              </a:pathLst>
            </a:custGeom>
            <a:solidFill>
              <a:srgbClr val="A0E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9"/>
            <p:cNvSpPr/>
            <p:nvPr/>
          </p:nvSpPr>
          <p:spPr>
            <a:xfrm>
              <a:off x="7721635" y="2154619"/>
              <a:ext cx="294885" cy="437961"/>
            </a:xfrm>
            <a:custGeom>
              <a:avLst/>
              <a:gdLst/>
              <a:ahLst/>
              <a:cxnLst/>
              <a:rect l="l" t="t" r="r" b="b"/>
              <a:pathLst>
                <a:path w="878" h="1304" extrusionOk="0">
                  <a:moveTo>
                    <a:pt x="311" y="0"/>
                  </a:moveTo>
                  <a:cubicBezTo>
                    <a:pt x="239" y="0"/>
                    <a:pt x="174" y="18"/>
                    <a:pt x="128" y="57"/>
                  </a:cubicBezTo>
                  <a:cubicBezTo>
                    <a:pt x="128" y="57"/>
                    <a:pt x="0" y="450"/>
                    <a:pt x="77" y="667"/>
                  </a:cubicBezTo>
                  <a:cubicBezTo>
                    <a:pt x="116" y="755"/>
                    <a:pt x="180" y="718"/>
                    <a:pt x="217" y="743"/>
                  </a:cubicBezTo>
                  <a:cubicBezTo>
                    <a:pt x="241" y="782"/>
                    <a:pt x="153" y="1276"/>
                    <a:pt x="153" y="1276"/>
                  </a:cubicBezTo>
                  <a:lnTo>
                    <a:pt x="649" y="1303"/>
                  </a:lnTo>
                  <a:cubicBezTo>
                    <a:pt x="649" y="1303"/>
                    <a:pt x="877" y="618"/>
                    <a:pt x="850" y="362"/>
                  </a:cubicBezTo>
                  <a:cubicBezTo>
                    <a:pt x="832" y="171"/>
                    <a:pt x="535" y="0"/>
                    <a:pt x="311" y="0"/>
                  </a:cubicBezTo>
                  <a:close/>
                </a:path>
              </a:pathLst>
            </a:custGeom>
            <a:solidFill>
              <a:srgbClr val="F5A5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9"/>
            <p:cNvSpPr/>
            <p:nvPr/>
          </p:nvSpPr>
          <p:spPr>
            <a:xfrm>
              <a:off x="7670585" y="2663779"/>
              <a:ext cx="503454" cy="569283"/>
            </a:xfrm>
            <a:custGeom>
              <a:avLst/>
              <a:gdLst/>
              <a:ahLst/>
              <a:cxnLst/>
              <a:rect l="l" t="t" r="r" b="b"/>
              <a:pathLst>
                <a:path w="1499" h="1695" extrusionOk="0">
                  <a:moveTo>
                    <a:pt x="1206" y="0"/>
                  </a:moveTo>
                  <a:lnTo>
                    <a:pt x="0" y="76"/>
                  </a:lnTo>
                  <a:cubicBezTo>
                    <a:pt x="0" y="76"/>
                    <a:pt x="88" y="941"/>
                    <a:pt x="268" y="1206"/>
                  </a:cubicBezTo>
                  <a:cubicBezTo>
                    <a:pt x="268" y="1206"/>
                    <a:pt x="128" y="1486"/>
                    <a:pt x="128" y="1626"/>
                  </a:cubicBezTo>
                  <a:cubicBezTo>
                    <a:pt x="128" y="1626"/>
                    <a:pt x="612" y="1695"/>
                    <a:pt x="1097" y="1695"/>
                  </a:cubicBezTo>
                  <a:cubicBezTo>
                    <a:pt x="1234" y="1695"/>
                    <a:pt x="1372" y="1689"/>
                    <a:pt x="1498" y="1675"/>
                  </a:cubicBezTo>
                  <a:cubicBezTo>
                    <a:pt x="1170" y="357"/>
                    <a:pt x="1206" y="0"/>
                    <a:pt x="1206" y="0"/>
                  </a:cubicBezTo>
                  <a:close/>
                </a:path>
              </a:pathLst>
            </a:custGeom>
            <a:solidFill>
              <a:srgbClr val="E271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9"/>
            <p:cNvSpPr/>
            <p:nvPr/>
          </p:nvSpPr>
          <p:spPr>
            <a:xfrm>
              <a:off x="7725665" y="2540855"/>
              <a:ext cx="397322" cy="293878"/>
            </a:xfrm>
            <a:custGeom>
              <a:avLst/>
              <a:gdLst/>
              <a:ahLst/>
              <a:cxnLst/>
              <a:rect l="l" t="t" r="r" b="b"/>
              <a:pathLst>
                <a:path w="1183" h="875" extrusionOk="0">
                  <a:moveTo>
                    <a:pt x="229" y="1"/>
                  </a:moveTo>
                  <a:cubicBezTo>
                    <a:pt x="65" y="1"/>
                    <a:pt x="52" y="113"/>
                    <a:pt x="52" y="113"/>
                  </a:cubicBezTo>
                  <a:lnTo>
                    <a:pt x="1" y="747"/>
                  </a:lnTo>
                  <a:lnTo>
                    <a:pt x="1054" y="875"/>
                  </a:lnTo>
                  <a:cubicBezTo>
                    <a:pt x="1054" y="875"/>
                    <a:pt x="1182" y="202"/>
                    <a:pt x="1066" y="101"/>
                  </a:cubicBezTo>
                  <a:cubicBezTo>
                    <a:pt x="954" y="1"/>
                    <a:pt x="396" y="1"/>
                    <a:pt x="229" y="1"/>
                  </a:cubicBezTo>
                  <a:close/>
                </a:path>
              </a:pathLst>
            </a:custGeom>
            <a:solidFill>
              <a:srgbClr val="E271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9"/>
            <p:cNvSpPr/>
            <p:nvPr/>
          </p:nvSpPr>
          <p:spPr>
            <a:xfrm>
              <a:off x="6950511" y="2548916"/>
              <a:ext cx="916562" cy="526628"/>
            </a:xfrm>
            <a:custGeom>
              <a:avLst/>
              <a:gdLst/>
              <a:ahLst/>
              <a:cxnLst/>
              <a:rect l="l" t="t" r="r" b="b"/>
              <a:pathLst>
                <a:path w="2729" h="1568" extrusionOk="0">
                  <a:moveTo>
                    <a:pt x="2394" y="1"/>
                  </a:moveTo>
                  <a:cubicBezTo>
                    <a:pt x="2364" y="1"/>
                    <a:pt x="2235" y="10"/>
                    <a:pt x="2144" y="166"/>
                  </a:cubicBezTo>
                  <a:cubicBezTo>
                    <a:pt x="2031" y="330"/>
                    <a:pt x="1815" y="951"/>
                    <a:pt x="1815" y="951"/>
                  </a:cubicBezTo>
                  <a:cubicBezTo>
                    <a:pt x="1815" y="951"/>
                    <a:pt x="953" y="482"/>
                    <a:pt x="634" y="418"/>
                  </a:cubicBezTo>
                  <a:lnTo>
                    <a:pt x="268" y="254"/>
                  </a:lnTo>
                  <a:lnTo>
                    <a:pt x="268" y="254"/>
                  </a:lnTo>
                  <a:cubicBezTo>
                    <a:pt x="268" y="254"/>
                    <a:pt x="229" y="342"/>
                    <a:pt x="292" y="406"/>
                  </a:cubicBezTo>
                  <a:cubicBezTo>
                    <a:pt x="369" y="470"/>
                    <a:pt x="521" y="510"/>
                    <a:pt x="521" y="510"/>
                  </a:cubicBezTo>
                  <a:lnTo>
                    <a:pt x="0" y="586"/>
                  </a:lnTo>
                  <a:cubicBezTo>
                    <a:pt x="0" y="586"/>
                    <a:pt x="116" y="775"/>
                    <a:pt x="216" y="826"/>
                  </a:cubicBezTo>
                  <a:cubicBezTo>
                    <a:pt x="257" y="846"/>
                    <a:pt x="336" y="852"/>
                    <a:pt x="416" y="852"/>
                  </a:cubicBezTo>
                  <a:cubicBezTo>
                    <a:pt x="537" y="852"/>
                    <a:pt x="661" y="839"/>
                    <a:pt x="661" y="839"/>
                  </a:cubicBezTo>
                  <a:cubicBezTo>
                    <a:pt x="661" y="839"/>
                    <a:pt x="1480" y="1568"/>
                    <a:pt x="2009" y="1568"/>
                  </a:cubicBezTo>
                  <a:cubicBezTo>
                    <a:pt x="2039" y="1568"/>
                    <a:pt x="2068" y="1565"/>
                    <a:pt x="2095" y="1560"/>
                  </a:cubicBezTo>
                  <a:cubicBezTo>
                    <a:pt x="2436" y="1423"/>
                    <a:pt x="2729" y="342"/>
                    <a:pt x="2641" y="178"/>
                  </a:cubicBezTo>
                  <a:cubicBezTo>
                    <a:pt x="2552" y="13"/>
                    <a:pt x="2400" y="1"/>
                    <a:pt x="2400" y="1"/>
                  </a:cubicBezTo>
                  <a:cubicBezTo>
                    <a:pt x="2400" y="1"/>
                    <a:pt x="2398" y="1"/>
                    <a:pt x="2394" y="1"/>
                  </a:cubicBezTo>
                  <a:close/>
                </a:path>
              </a:pathLst>
            </a:custGeom>
            <a:solidFill>
              <a:srgbClr val="F5A5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9"/>
            <p:cNvSpPr/>
            <p:nvPr/>
          </p:nvSpPr>
          <p:spPr>
            <a:xfrm>
              <a:off x="7312563" y="2541863"/>
              <a:ext cx="601525" cy="549467"/>
            </a:xfrm>
            <a:custGeom>
              <a:avLst/>
              <a:gdLst/>
              <a:ahLst/>
              <a:cxnLst/>
              <a:rect l="l" t="t" r="r" b="b"/>
              <a:pathLst>
                <a:path w="1791" h="1636" extrusionOk="0">
                  <a:moveTo>
                    <a:pt x="1351" y="0"/>
                  </a:moveTo>
                  <a:cubicBezTo>
                    <a:pt x="1259" y="0"/>
                    <a:pt x="1110" y="32"/>
                    <a:pt x="1002" y="211"/>
                  </a:cubicBezTo>
                  <a:cubicBezTo>
                    <a:pt x="838" y="479"/>
                    <a:pt x="725" y="960"/>
                    <a:pt x="725" y="960"/>
                  </a:cubicBezTo>
                  <a:cubicBezTo>
                    <a:pt x="725" y="960"/>
                    <a:pt x="344" y="744"/>
                    <a:pt x="256" y="707"/>
                  </a:cubicBezTo>
                  <a:cubicBezTo>
                    <a:pt x="256" y="707"/>
                    <a:pt x="0" y="1024"/>
                    <a:pt x="52" y="1252"/>
                  </a:cubicBezTo>
                  <a:cubicBezTo>
                    <a:pt x="52" y="1252"/>
                    <a:pt x="579" y="1635"/>
                    <a:pt x="925" y="1635"/>
                  </a:cubicBezTo>
                  <a:cubicBezTo>
                    <a:pt x="962" y="1635"/>
                    <a:pt x="997" y="1631"/>
                    <a:pt x="1030" y="1621"/>
                  </a:cubicBezTo>
                  <a:cubicBezTo>
                    <a:pt x="1295" y="1493"/>
                    <a:pt x="1587" y="668"/>
                    <a:pt x="1587" y="668"/>
                  </a:cubicBezTo>
                  <a:cubicBezTo>
                    <a:pt x="1587" y="668"/>
                    <a:pt x="1791" y="135"/>
                    <a:pt x="1435" y="10"/>
                  </a:cubicBezTo>
                  <a:cubicBezTo>
                    <a:pt x="1435" y="10"/>
                    <a:pt x="1401" y="0"/>
                    <a:pt x="1351" y="0"/>
                  </a:cubicBezTo>
                  <a:close/>
                </a:path>
              </a:pathLst>
            </a:custGeom>
            <a:solidFill>
              <a:srgbClr val="E271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9"/>
            <p:cNvSpPr/>
            <p:nvPr/>
          </p:nvSpPr>
          <p:spPr>
            <a:xfrm>
              <a:off x="7556058" y="2893842"/>
              <a:ext cx="47356" cy="115872"/>
            </a:xfrm>
            <a:custGeom>
              <a:avLst/>
              <a:gdLst/>
              <a:ahLst/>
              <a:cxnLst/>
              <a:rect l="l" t="t" r="r" b="b"/>
              <a:pathLst>
                <a:path w="141" h="345" extrusionOk="0">
                  <a:moveTo>
                    <a:pt x="0" y="0"/>
                  </a:moveTo>
                  <a:cubicBezTo>
                    <a:pt x="0" y="16"/>
                    <a:pt x="0" y="204"/>
                    <a:pt x="101" y="345"/>
                  </a:cubicBezTo>
                  <a:lnTo>
                    <a:pt x="140" y="320"/>
                  </a:lnTo>
                  <a:cubicBezTo>
                    <a:pt x="88" y="268"/>
                    <a:pt x="64" y="180"/>
                    <a:pt x="49" y="116"/>
                  </a:cubicBezTo>
                  <a:cubicBezTo>
                    <a:pt x="49" y="92"/>
                    <a:pt x="49" y="52"/>
                    <a:pt x="37" y="40"/>
                  </a:cubicBezTo>
                  <a:lnTo>
                    <a:pt x="37" y="16"/>
                  </a:lnTo>
                  <a:lnTo>
                    <a:pt x="37" y="0"/>
                  </a:ln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9"/>
            <p:cNvSpPr/>
            <p:nvPr/>
          </p:nvSpPr>
          <p:spPr>
            <a:xfrm>
              <a:off x="6972006" y="2757820"/>
              <a:ext cx="89003" cy="21831"/>
            </a:xfrm>
            <a:custGeom>
              <a:avLst/>
              <a:gdLst/>
              <a:ahLst/>
              <a:cxnLst/>
              <a:rect l="l" t="t" r="r" b="b"/>
              <a:pathLst>
                <a:path w="265" h="65" extrusionOk="0">
                  <a:moveTo>
                    <a:pt x="253" y="0"/>
                  </a:moveTo>
                  <a:lnTo>
                    <a:pt x="0" y="25"/>
                  </a:lnTo>
                  <a:lnTo>
                    <a:pt x="0" y="64"/>
                  </a:lnTo>
                  <a:lnTo>
                    <a:pt x="265" y="40"/>
                  </a:lnTo>
                  <a:lnTo>
                    <a:pt x="253" y="0"/>
                  </a:ln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9"/>
            <p:cNvSpPr/>
            <p:nvPr/>
          </p:nvSpPr>
          <p:spPr>
            <a:xfrm>
              <a:off x="6997531" y="2787375"/>
              <a:ext cx="68851" cy="21831"/>
            </a:xfrm>
            <a:custGeom>
              <a:avLst/>
              <a:gdLst/>
              <a:ahLst/>
              <a:cxnLst/>
              <a:rect l="l" t="t" r="r" b="b"/>
              <a:pathLst>
                <a:path w="205" h="65" extrusionOk="0">
                  <a:moveTo>
                    <a:pt x="204" y="1"/>
                  </a:moveTo>
                  <a:lnTo>
                    <a:pt x="0" y="28"/>
                  </a:lnTo>
                  <a:lnTo>
                    <a:pt x="0" y="65"/>
                  </a:lnTo>
                  <a:lnTo>
                    <a:pt x="204" y="40"/>
                  </a:lnTo>
                  <a:lnTo>
                    <a:pt x="204" y="1"/>
                  </a:ln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9"/>
            <p:cNvSpPr/>
            <p:nvPr/>
          </p:nvSpPr>
          <p:spPr>
            <a:xfrm>
              <a:off x="7027086" y="2808870"/>
              <a:ext cx="59783" cy="25861"/>
            </a:xfrm>
            <a:custGeom>
              <a:avLst/>
              <a:gdLst/>
              <a:ahLst/>
              <a:cxnLst/>
              <a:rect l="l" t="t" r="r" b="b"/>
              <a:pathLst>
                <a:path w="178" h="77" extrusionOk="0">
                  <a:moveTo>
                    <a:pt x="165" y="1"/>
                  </a:moveTo>
                  <a:lnTo>
                    <a:pt x="1" y="40"/>
                  </a:lnTo>
                  <a:lnTo>
                    <a:pt x="13" y="77"/>
                  </a:lnTo>
                  <a:lnTo>
                    <a:pt x="177" y="40"/>
                  </a:lnTo>
                  <a:lnTo>
                    <a:pt x="165" y="1"/>
                  </a:ln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9"/>
            <p:cNvSpPr/>
            <p:nvPr/>
          </p:nvSpPr>
          <p:spPr>
            <a:xfrm>
              <a:off x="6950511" y="2710800"/>
              <a:ext cx="187410" cy="39296"/>
            </a:xfrm>
            <a:custGeom>
              <a:avLst/>
              <a:gdLst/>
              <a:ahLst/>
              <a:cxnLst/>
              <a:rect l="l" t="t" r="r" b="b"/>
              <a:pathLst>
                <a:path w="558" h="117" extrusionOk="0">
                  <a:moveTo>
                    <a:pt x="557" y="0"/>
                  </a:moveTo>
                  <a:lnTo>
                    <a:pt x="0" y="76"/>
                  </a:lnTo>
                  <a:lnTo>
                    <a:pt x="0" y="116"/>
                  </a:lnTo>
                  <a:lnTo>
                    <a:pt x="557" y="40"/>
                  </a:lnTo>
                  <a:lnTo>
                    <a:pt x="557" y="0"/>
                  </a:ln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9"/>
            <p:cNvSpPr/>
            <p:nvPr/>
          </p:nvSpPr>
          <p:spPr>
            <a:xfrm>
              <a:off x="7163108" y="2770918"/>
              <a:ext cx="17801" cy="59783"/>
            </a:xfrm>
            <a:custGeom>
              <a:avLst/>
              <a:gdLst/>
              <a:ahLst/>
              <a:cxnLst/>
              <a:rect l="l" t="t" r="r" b="b"/>
              <a:pathLst>
                <a:path w="53" h="178" extrusionOk="0">
                  <a:moveTo>
                    <a:pt x="28" y="1"/>
                  </a:moveTo>
                  <a:cubicBezTo>
                    <a:pt x="1" y="38"/>
                    <a:pt x="1" y="89"/>
                    <a:pt x="1" y="126"/>
                  </a:cubicBezTo>
                  <a:lnTo>
                    <a:pt x="1" y="178"/>
                  </a:lnTo>
                  <a:lnTo>
                    <a:pt x="40" y="165"/>
                  </a:lnTo>
                  <a:lnTo>
                    <a:pt x="40" y="153"/>
                  </a:lnTo>
                  <a:lnTo>
                    <a:pt x="40" y="126"/>
                  </a:lnTo>
                  <a:cubicBezTo>
                    <a:pt x="40" y="89"/>
                    <a:pt x="40" y="38"/>
                    <a:pt x="52" y="13"/>
                  </a:cubicBezTo>
                  <a:lnTo>
                    <a:pt x="28" y="1"/>
                  </a:ln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9"/>
            <p:cNvSpPr/>
            <p:nvPr/>
          </p:nvSpPr>
          <p:spPr>
            <a:xfrm>
              <a:off x="7756228" y="2472005"/>
              <a:ext cx="256261" cy="107139"/>
            </a:xfrm>
            <a:custGeom>
              <a:avLst/>
              <a:gdLst/>
              <a:ahLst/>
              <a:cxnLst/>
              <a:rect l="l" t="t" r="r" b="b"/>
              <a:pathLst>
                <a:path w="763" h="319" extrusionOk="0">
                  <a:moveTo>
                    <a:pt x="123" y="0"/>
                  </a:moveTo>
                  <a:cubicBezTo>
                    <a:pt x="109" y="0"/>
                    <a:pt x="98" y="1"/>
                    <a:pt x="89" y="2"/>
                  </a:cubicBezTo>
                  <a:cubicBezTo>
                    <a:pt x="1" y="14"/>
                    <a:pt x="1" y="230"/>
                    <a:pt x="1" y="230"/>
                  </a:cubicBezTo>
                  <a:lnTo>
                    <a:pt x="723" y="318"/>
                  </a:lnTo>
                  <a:cubicBezTo>
                    <a:pt x="723" y="318"/>
                    <a:pt x="762" y="178"/>
                    <a:pt x="723" y="114"/>
                  </a:cubicBezTo>
                  <a:cubicBezTo>
                    <a:pt x="700" y="59"/>
                    <a:pt x="271" y="0"/>
                    <a:pt x="123" y="0"/>
                  </a:cubicBezTo>
                  <a:close/>
                </a:path>
              </a:pathLst>
            </a:custGeom>
            <a:solidFill>
              <a:srgbClr val="E271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9"/>
            <p:cNvSpPr/>
            <p:nvPr/>
          </p:nvSpPr>
          <p:spPr>
            <a:xfrm>
              <a:off x="7747160" y="2094165"/>
              <a:ext cx="405383" cy="425199"/>
            </a:xfrm>
            <a:custGeom>
              <a:avLst/>
              <a:gdLst/>
              <a:ahLst/>
              <a:cxnLst/>
              <a:rect l="l" t="t" r="r" b="b"/>
              <a:pathLst>
                <a:path w="1207" h="1266" extrusionOk="0">
                  <a:moveTo>
                    <a:pt x="385" y="1"/>
                  </a:moveTo>
                  <a:cubicBezTo>
                    <a:pt x="204" y="1"/>
                    <a:pt x="54" y="88"/>
                    <a:pt x="1" y="225"/>
                  </a:cubicBezTo>
                  <a:lnTo>
                    <a:pt x="1" y="265"/>
                  </a:lnTo>
                  <a:cubicBezTo>
                    <a:pt x="13" y="353"/>
                    <a:pt x="64" y="594"/>
                    <a:pt x="241" y="783"/>
                  </a:cubicBezTo>
                  <a:lnTo>
                    <a:pt x="180" y="1203"/>
                  </a:lnTo>
                  <a:cubicBezTo>
                    <a:pt x="180" y="1203"/>
                    <a:pt x="412" y="1266"/>
                    <a:pt x="672" y="1266"/>
                  </a:cubicBezTo>
                  <a:cubicBezTo>
                    <a:pt x="862" y="1266"/>
                    <a:pt x="1067" y="1232"/>
                    <a:pt x="1207" y="1115"/>
                  </a:cubicBezTo>
                  <a:cubicBezTo>
                    <a:pt x="1170" y="847"/>
                    <a:pt x="1094" y="341"/>
                    <a:pt x="762" y="125"/>
                  </a:cubicBezTo>
                  <a:cubicBezTo>
                    <a:pt x="636" y="39"/>
                    <a:pt x="504" y="1"/>
                    <a:pt x="385" y="1"/>
                  </a:cubicBezTo>
                  <a:close/>
                </a:path>
              </a:pathLst>
            </a:custGeom>
            <a:solidFill>
              <a:srgbClr val="001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9"/>
            <p:cNvSpPr/>
            <p:nvPr/>
          </p:nvSpPr>
          <p:spPr>
            <a:xfrm>
              <a:off x="7734734" y="2702403"/>
              <a:ext cx="119230" cy="281787"/>
            </a:xfrm>
            <a:custGeom>
              <a:avLst/>
              <a:gdLst/>
              <a:ahLst/>
              <a:cxnLst/>
              <a:rect l="l" t="t" r="r" b="b"/>
              <a:pathLst>
                <a:path w="355" h="839" extrusionOk="0">
                  <a:moveTo>
                    <a:pt x="318" y="1"/>
                  </a:moveTo>
                  <a:cubicBezTo>
                    <a:pt x="318" y="1"/>
                    <a:pt x="306" y="37"/>
                    <a:pt x="278" y="101"/>
                  </a:cubicBezTo>
                  <a:cubicBezTo>
                    <a:pt x="254" y="190"/>
                    <a:pt x="202" y="330"/>
                    <a:pt x="153" y="470"/>
                  </a:cubicBezTo>
                  <a:cubicBezTo>
                    <a:pt x="101" y="610"/>
                    <a:pt x="50" y="738"/>
                    <a:pt x="1" y="814"/>
                  </a:cubicBezTo>
                  <a:lnTo>
                    <a:pt x="38" y="838"/>
                  </a:lnTo>
                  <a:cubicBezTo>
                    <a:pt x="101" y="723"/>
                    <a:pt x="178" y="522"/>
                    <a:pt x="242" y="342"/>
                  </a:cubicBezTo>
                  <a:cubicBezTo>
                    <a:pt x="306" y="165"/>
                    <a:pt x="354" y="13"/>
                    <a:pt x="354" y="13"/>
                  </a:cubicBezTo>
                  <a:lnTo>
                    <a:pt x="318" y="1"/>
                  </a:ln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9"/>
            <p:cNvSpPr/>
            <p:nvPr/>
          </p:nvSpPr>
          <p:spPr>
            <a:xfrm>
              <a:off x="7705178" y="3064794"/>
              <a:ext cx="59783" cy="166922"/>
            </a:xfrm>
            <a:custGeom>
              <a:avLst/>
              <a:gdLst/>
              <a:ahLst/>
              <a:cxnLst/>
              <a:rect l="l" t="t" r="r" b="b"/>
              <a:pathLst>
                <a:path w="178" h="497" extrusionOk="0">
                  <a:moveTo>
                    <a:pt x="138" y="0"/>
                  </a:moveTo>
                  <a:cubicBezTo>
                    <a:pt x="138" y="0"/>
                    <a:pt x="113" y="76"/>
                    <a:pt x="77" y="177"/>
                  </a:cubicBezTo>
                  <a:cubicBezTo>
                    <a:pt x="62" y="216"/>
                    <a:pt x="49" y="268"/>
                    <a:pt x="25" y="317"/>
                  </a:cubicBezTo>
                  <a:cubicBezTo>
                    <a:pt x="13" y="356"/>
                    <a:pt x="13" y="393"/>
                    <a:pt x="1" y="420"/>
                  </a:cubicBezTo>
                  <a:lnTo>
                    <a:pt x="1" y="457"/>
                  </a:lnTo>
                  <a:lnTo>
                    <a:pt x="1" y="469"/>
                  </a:lnTo>
                  <a:lnTo>
                    <a:pt x="1" y="481"/>
                  </a:lnTo>
                  <a:cubicBezTo>
                    <a:pt x="1" y="496"/>
                    <a:pt x="13" y="496"/>
                    <a:pt x="13" y="496"/>
                  </a:cubicBezTo>
                  <a:lnTo>
                    <a:pt x="25" y="496"/>
                  </a:lnTo>
                  <a:lnTo>
                    <a:pt x="37" y="481"/>
                  </a:lnTo>
                  <a:cubicBezTo>
                    <a:pt x="37" y="477"/>
                    <a:pt x="37" y="473"/>
                    <a:pt x="38" y="469"/>
                  </a:cubicBezTo>
                  <a:lnTo>
                    <a:pt x="177" y="469"/>
                  </a:lnTo>
                  <a:lnTo>
                    <a:pt x="177" y="432"/>
                  </a:lnTo>
                  <a:lnTo>
                    <a:pt x="49" y="432"/>
                  </a:lnTo>
                  <a:cubicBezTo>
                    <a:pt x="49" y="405"/>
                    <a:pt x="62" y="369"/>
                    <a:pt x="77" y="329"/>
                  </a:cubicBezTo>
                  <a:cubicBezTo>
                    <a:pt x="89" y="268"/>
                    <a:pt x="113" y="192"/>
                    <a:pt x="138" y="128"/>
                  </a:cubicBezTo>
                  <a:cubicBezTo>
                    <a:pt x="165" y="64"/>
                    <a:pt x="177" y="12"/>
                    <a:pt x="177" y="12"/>
                  </a:cubicBezTo>
                  <a:lnTo>
                    <a:pt x="138" y="0"/>
                  </a:ln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9"/>
            <p:cNvSpPr/>
            <p:nvPr/>
          </p:nvSpPr>
          <p:spPr>
            <a:xfrm>
              <a:off x="7756228" y="2535818"/>
              <a:ext cx="209241" cy="21831"/>
            </a:xfrm>
            <a:custGeom>
              <a:avLst/>
              <a:gdLst/>
              <a:ahLst/>
              <a:cxnLst/>
              <a:rect l="l" t="t" r="r" b="b"/>
              <a:pathLst>
                <a:path w="623" h="65" extrusionOk="0">
                  <a:moveTo>
                    <a:pt x="382" y="1"/>
                  </a:moveTo>
                  <a:cubicBezTo>
                    <a:pt x="190" y="1"/>
                    <a:pt x="1" y="28"/>
                    <a:pt x="1" y="28"/>
                  </a:cubicBezTo>
                  <a:lnTo>
                    <a:pt x="1" y="64"/>
                  </a:lnTo>
                  <a:lnTo>
                    <a:pt x="37" y="64"/>
                  </a:lnTo>
                  <a:cubicBezTo>
                    <a:pt x="101" y="52"/>
                    <a:pt x="242" y="40"/>
                    <a:pt x="382" y="40"/>
                  </a:cubicBezTo>
                  <a:cubicBezTo>
                    <a:pt x="470" y="40"/>
                    <a:pt x="558" y="40"/>
                    <a:pt x="622" y="52"/>
                  </a:cubicBezTo>
                  <a:lnTo>
                    <a:pt x="622" y="16"/>
                  </a:lnTo>
                  <a:cubicBezTo>
                    <a:pt x="558" y="1"/>
                    <a:pt x="470" y="1"/>
                    <a:pt x="382" y="1"/>
                  </a:cubicBez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9"/>
            <p:cNvSpPr/>
            <p:nvPr/>
          </p:nvSpPr>
          <p:spPr>
            <a:xfrm>
              <a:off x="7551692" y="3605861"/>
              <a:ext cx="85308" cy="819498"/>
            </a:xfrm>
            <a:custGeom>
              <a:avLst/>
              <a:gdLst/>
              <a:ahLst/>
              <a:cxnLst/>
              <a:rect l="l" t="t" r="r" b="b"/>
              <a:pathLst>
                <a:path w="254" h="2440" extrusionOk="0">
                  <a:moveTo>
                    <a:pt x="214" y="0"/>
                  </a:moveTo>
                  <a:cubicBezTo>
                    <a:pt x="190" y="0"/>
                    <a:pt x="177" y="12"/>
                    <a:pt x="177" y="40"/>
                  </a:cubicBezTo>
                  <a:lnTo>
                    <a:pt x="1" y="2400"/>
                  </a:lnTo>
                  <a:cubicBezTo>
                    <a:pt x="1" y="2424"/>
                    <a:pt x="25" y="2436"/>
                    <a:pt x="37" y="2436"/>
                  </a:cubicBezTo>
                  <a:cubicBezTo>
                    <a:pt x="42" y="2439"/>
                    <a:pt x="46" y="2440"/>
                    <a:pt x="51" y="2440"/>
                  </a:cubicBezTo>
                  <a:cubicBezTo>
                    <a:pt x="71" y="2440"/>
                    <a:pt x="89" y="2420"/>
                    <a:pt x="89" y="2400"/>
                  </a:cubicBezTo>
                  <a:lnTo>
                    <a:pt x="254" y="52"/>
                  </a:lnTo>
                  <a:cubicBezTo>
                    <a:pt x="254" y="27"/>
                    <a:pt x="241" y="0"/>
                    <a:pt x="214" y="0"/>
                  </a:cubicBezTo>
                  <a:close/>
                </a:path>
              </a:pathLst>
            </a:custGeom>
            <a:solidFill>
              <a:srgbClr val="00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9"/>
            <p:cNvSpPr/>
            <p:nvPr/>
          </p:nvSpPr>
          <p:spPr>
            <a:xfrm>
              <a:off x="7743130" y="3605861"/>
              <a:ext cx="102437" cy="858458"/>
            </a:xfrm>
            <a:custGeom>
              <a:avLst/>
              <a:gdLst/>
              <a:ahLst/>
              <a:cxnLst/>
              <a:rect l="l" t="t" r="r" b="b"/>
              <a:pathLst>
                <a:path w="305" h="2556" extrusionOk="0">
                  <a:moveTo>
                    <a:pt x="268" y="0"/>
                  </a:moveTo>
                  <a:cubicBezTo>
                    <a:pt x="241" y="0"/>
                    <a:pt x="229" y="12"/>
                    <a:pt x="229" y="40"/>
                  </a:cubicBezTo>
                  <a:lnTo>
                    <a:pt x="0" y="2513"/>
                  </a:lnTo>
                  <a:cubicBezTo>
                    <a:pt x="0" y="2540"/>
                    <a:pt x="13" y="2552"/>
                    <a:pt x="40" y="2552"/>
                  </a:cubicBezTo>
                  <a:cubicBezTo>
                    <a:pt x="44" y="2554"/>
                    <a:pt x="48" y="2555"/>
                    <a:pt x="52" y="2555"/>
                  </a:cubicBezTo>
                  <a:cubicBezTo>
                    <a:pt x="69" y="2555"/>
                    <a:pt x="79" y="2535"/>
                    <a:pt x="89" y="2513"/>
                  </a:cubicBezTo>
                  <a:lnTo>
                    <a:pt x="305" y="40"/>
                  </a:lnTo>
                  <a:cubicBezTo>
                    <a:pt x="305" y="12"/>
                    <a:pt x="293" y="0"/>
                    <a:pt x="268" y="0"/>
                  </a:cubicBezTo>
                  <a:close/>
                </a:path>
              </a:pathLst>
            </a:custGeom>
            <a:solidFill>
              <a:srgbClr val="00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9"/>
            <p:cNvSpPr/>
            <p:nvPr/>
          </p:nvSpPr>
          <p:spPr>
            <a:xfrm>
              <a:off x="8195191" y="3605861"/>
              <a:ext cx="102437" cy="858458"/>
            </a:xfrm>
            <a:custGeom>
              <a:avLst/>
              <a:gdLst/>
              <a:ahLst/>
              <a:cxnLst/>
              <a:rect l="l" t="t" r="r" b="b"/>
              <a:pathLst>
                <a:path w="305" h="2556" extrusionOk="0">
                  <a:moveTo>
                    <a:pt x="37" y="0"/>
                  </a:moveTo>
                  <a:cubicBezTo>
                    <a:pt x="13" y="0"/>
                    <a:pt x="0" y="12"/>
                    <a:pt x="0" y="40"/>
                  </a:cubicBezTo>
                  <a:lnTo>
                    <a:pt x="217" y="2513"/>
                  </a:lnTo>
                  <a:cubicBezTo>
                    <a:pt x="227" y="2535"/>
                    <a:pt x="237" y="2555"/>
                    <a:pt x="253" y="2555"/>
                  </a:cubicBezTo>
                  <a:cubicBezTo>
                    <a:pt x="257" y="2555"/>
                    <a:pt x="261" y="2554"/>
                    <a:pt x="265" y="2552"/>
                  </a:cubicBezTo>
                  <a:cubicBezTo>
                    <a:pt x="293" y="2552"/>
                    <a:pt x="305" y="2540"/>
                    <a:pt x="305" y="2513"/>
                  </a:cubicBezTo>
                  <a:lnTo>
                    <a:pt x="77" y="40"/>
                  </a:lnTo>
                  <a:cubicBezTo>
                    <a:pt x="77" y="12"/>
                    <a:pt x="64" y="0"/>
                    <a:pt x="37" y="0"/>
                  </a:cubicBezTo>
                  <a:close/>
                </a:path>
              </a:pathLst>
            </a:custGeom>
            <a:solidFill>
              <a:srgbClr val="00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9"/>
            <p:cNvSpPr/>
            <p:nvPr/>
          </p:nvSpPr>
          <p:spPr>
            <a:xfrm>
              <a:off x="7725665" y="2791405"/>
              <a:ext cx="695902" cy="840322"/>
            </a:xfrm>
            <a:custGeom>
              <a:avLst/>
              <a:gdLst/>
              <a:ahLst/>
              <a:cxnLst/>
              <a:rect l="l" t="t" r="r" b="b"/>
              <a:pathLst>
                <a:path w="2072" h="2502" extrusionOk="0">
                  <a:moveTo>
                    <a:pt x="445" y="1"/>
                  </a:moveTo>
                  <a:cubicBezTo>
                    <a:pt x="381" y="1"/>
                    <a:pt x="320" y="40"/>
                    <a:pt x="320" y="104"/>
                  </a:cubicBezTo>
                  <a:lnTo>
                    <a:pt x="16" y="2361"/>
                  </a:lnTo>
                  <a:cubicBezTo>
                    <a:pt x="1" y="2437"/>
                    <a:pt x="65" y="2501"/>
                    <a:pt x="141" y="2501"/>
                  </a:cubicBezTo>
                  <a:lnTo>
                    <a:pt x="1627" y="2501"/>
                  </a:lnTo>
                  <a:cubicBezTo>
                    <a:pt x="1691" y="2501"/>
                    <a:pt x="1740" y="2452"/>
                    <a:pt x="1752" y="2389"/>
                  </a:cubicBezTo>
                  <a:lnTo>
                    <a:pt x="2056" y="141"/>
                  </a:lnTo>
                  <a:cubicBezTo>
                    <a:pt x="2071" y="65"/>
                    <a:pt x="2008" y="1"/>
                    <a:pt x="1931" y="1"/>
                  </a:cubicBezTo>
                  <a:close/>
                </a:path>
              </a:pathLst>
            </a:custGeom>
            <a:solidFill>
              <a:srgbClr val="1F3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9"/>
            <p:cNvSpPr/>
            <p:nvPr/>
          </p:nvSpPr>
          <p:spPr>
            <a:xfrm>
              <a:off x="7513069" y="3563878"/>
              <a:ext cx="588427" cy="67844"/>
            </a:xfrm>
            <a:custGeom>
              <a:avLst/>
              <a:gdLst/>
              <a:ahLst/>
              <a:cxnLst/>
              <a:rect l="l" t="t" r="r" b="b"/>
              <a:pathLst>
                <a:path w="1752" h="202" extrusionOk="0">
                  <a:moveTo>
                    <a:pt x="192" y="0"/>
                  </a:moveTo>
                  <a:cubicBezTo>
                    <a:pt x="88" y="0"/>
                    <a:pt x="0" y="89"/>
                    <a:pt x="0" y="201"/>
                  </a:cubicBezTo>
                  <a:lnTo>
                    <a:pt x="1751" y="201"/>
                  </a:lnTo>
                  <a:lnTo>
                    <a:pt x="1751" y="0"/>
                  </a:lnTo>
                  <a:close/>
                </a:path>
              </a:pathLst>
            </a:custGeom>
            <a:solidFill>
              <a:srgbClr val="1F3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9"/>
            <p:cNvSpPr/>
            <p:nvPr/>
          </p:nvSpPr>
          <p:spPr>
            <a:xfrm>
              <a:off x="2277947" y="2638254"/>
              <a:ext cx="153824" cy="209913"/>
            </a:xfrm>
            <a:custGeom>
              <a:avLst/>
              <a:gdLst/>
              <a:ahLst/>
              <a:cxnLst/>
              <a:rect l="l" t="t" r="r" b="b"/>
              <a:pathLst>
                <a:path w="458" h="625" extrusionOk="0">
                  <a:moveTo>
                    <a:pt x="0" y="0"/>
                  </a:moveTo>
                  <a:lnTo>
                    <a:pt x="64" y="624"/>
                  </a:lnTo>
                  <a:lnTo>
                    <a:pt x="405" y="624"/>
                  </a:lnTo>
                  <a:lnTo>
                    <a:pt x="457" y="0"/>
                  </a:lnTo>
                  <a:close/>
                </a:path>
              </a:pathLst>
            </a:custGeom>
            <a:solidFill>
              <a:srgbClr val="F9B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9"/>
            <p:cNvSpPr/>
            <p:nvPr/>
          </p:nvSpPr>
          <p:spPr>
            <a:xfrm>
              <a:off x="2260482" y="2604333"/>
              <a:ext cx="192448" cy="34258"/>
            </a:xfrm>
            <a:custGeom>
              <a:avLst/>
              <a:gdLst/>
              <a:ahLst/>
              <a:cxnLst/>
              <a:rect l="l" t="t" r="r" b="b"/>
              <a:pathLst>
                <a:path w="573" h="102" extrusionOk="0">
                  <a:moveTo>
                    <a:pt x="0" y="1"/>
                  </a:moveTo>
                  <a:lnTo>
                    <a:pt x="0" y="101"/>
                  </a:lnTo>
                  <a:lnTo>
                    <a:pt x="573" y="101"/>
                  </a:lnTo>
                  <a:lnTo>
                    <a:pt x="573" y="1"/>
                  </a:lnTo>
                  <a:close/>
                </a:path>
              </a:pathLst>
            </a:custGeom>
            <a:solidFill>
              <a:srgbClr val="F9B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9"/>
            <p:cNvSpPr/>
            <p:nvPr/>
          </p:nvSpPr>
          <p:spPr>
            <a:xfrm>
              <a:off x="2303472" y="2574777"/>
              <a:ext cx="102437" cy="29892"/>
            </a:xfrm>
            <a:custGeom>
              <a:avLst/>
              <a:gdLst/>
              <a:ahLst/>
              <a:cxnLst/>
              <a:rect l="l" t="t" r="r" b="b"/>
              <a:pathLst>
                <a:path w="305" h="89" extrusionOk="0">
                  <a:moveTo>
                    <a:pt x="0" y="0"/>
                  </a:moveTo>
                  <a:lnTo>
                    <a:pt x="0" y="89"/>
                  </a:lnTo>
                  <a:lnTo>
                    <a:pt x="305" y="89"/>
                  </a:lnTo>
                  <a:lnTo>
                    <a:pt x="305" y="0"/>
                  </a:lnTo>
                  <a:close/>
                </a:path>
              </a:pathLst>
            </a:custGeom>
            <a:solidFill>
              <a:srgbClr val="F9B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9"/>
            <p:cNvSpPr/>
            <p:nvPr/>
          </p:nvSpPr>
          <p:spPr>
            <a:xfrm>
              <a:off x="2277947" y="2694343"/>
              <a:ext cx="153824" cy="76912"/>
            </a:xfrm>
            <a:custGeom>
              <a:avLst/>
              <a:gdLst/>
              <a:ahLst/>
              <a:cxnLst/>
              <a:rect l="l" t="t" r="r" b="b"/>
              <a:pathLst>
                <a:path w="458" h="229" extrusionOk="0">
                  <a:moveTo>
                    <a:pt x="0" y="1"/>
                  </a:moveTo>
                  <a:lnTo>
                    <a:pt x="0" y="229"/>
                  </a:lnTo>
                  <a:lnTo>
                    <a:pt x="457" y="229"/>
                  </a:lnTo>
                  <a:lnTo>
                    <a:pt x="457" y="1"/>
                  </a:lnTo>
                  <a:close/>
                </a:path>
              </a:pathLst>
            </a:custGeom>
            <a:solidFill>
              <a:srgbClr val="E271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9"/>
            <p:cNvSpPr/>
            <p:nvPr/>
          </p:nvSpPr>
          <p:spPr>
            <a:xfrm>
              <a:off x="1378862" y="4351465"/>
              <a:ext cx="208905" cy="150465"/>
            </a:xfrm>
            <a:custGeom>
              <a:avLst/>
              <a:gdLst/>
              <a:ahLst/>
              <a:cxnLst/>
              <a:rect l="l" t="t" r="r" b="b"/>
              <a:pathLst>
                <a:path w="622" h="448" extrusionOk="0">
                  <a:moveTo>
                    <a:pt x="113" y="0"/>
                  </a:moveTo>
                  <a:lnTo>
                    <a:pt x="0" y="396"/>
                  </a:lnTo>
                  <a:cubicBezTo>
                    <a:pt x="0" y="396"/>
                    <a:pt x="48" y="393"/>
                    <a:pt x="110" y="393"/>
                  </a:cubicBezTo>
                  <a:cubicBezTo>
                    <a:pt x="191" y="393"/>
                    <a:pt x="297" y="398"/>
                    <a:pt x="354" y="420"/>
                  </a:cubicBezTo>
                  <a:cubicBezTo>
                    <a:pt x="390" y="441"/>
                    <a:pt x="439" y="447"/>
                    <a:pt x="486" y="447"/>
                  </a:cubicBezTo>
                  <a:cubicBezTo>
                    <a:pt x="557" y="447"/>
                    <a:pt x="622" y="433"/>
                    <a:pt x="622" y="433"/>
                  </a:cubicBezTo>
                  <a:lnTo>
                    <a:pt x="354" y="204"/>
                  </a:lnTo>
                  <a:lnTo>
                    <a:pt x="405" y="15"/>
                  </a:lnTo>
                  <a:lnTo>
                    <a:pt x="113" y="0"/>
                  </a:lnTo>
                  <a:close/>
                </a:path>
              </a:pathLst>
            </a:custGeom>
            <a:solidFill>
              <a:srgbClr val="F5A5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9"/>
            <p:cNvSpPr/>
            <p:nvPr/>
          </p:nvSpPr>
          <p:spPr>
            <a:xfrm>
              <a:off x="1361397" y="4431399"/>
              <a:ext cx="273390" cy="100422"/>
            </a:xfrm>
            <a:custGeom>
              <a:avLst/>
              <a:gdLst/>
              <a:ahLst/>
              <a:cxnLst/>
              <a:rect l="l" t="t" r="r" b="b"/>
              <a:pathLst>
                <a:path w="814" h="299" extrusionOk="0">
                  <a:moveTo>
                    <a:pt x="150" y="0"/>
                  </a:moveTo>
                  <a:cubicBezTo>
                    <a:pt x="113" y="0"/>
                    <a:pt x="89" y="6"/>
                    <a:pt x="89" y="6"/>
                  </a:cubicBezTo>
                  <a:cubicBezTo>
                    <a:pt x="89" y="6"/>
                    <a:pt x="0" y="219"/>
                    <a:pt x="40" y="271"/>
                  </a:cubicBezTo>
                  <a:cubicBezTo>
                    <a:pt x="94" y="284"/>
                    <a:pt x="317" y="298"/>
                    <a:pt x="509" y="298"/>
                  </a:cubicBezTo>
                  <a:cubicBezTo>
                    <a:pt x="672" y="298"/>
                    <a:pt x="814" y="288"/>
                    <a:pt x="814" y="259"/>
                  </a:cubicBezTo>
                  <a:cubicBezTo>
                    <a:pt x="774" y="195"/>
                    <a:pt x="634" y="170"/>
                    <a:pt x="634" y="170"/>
                  </a:cubicBezTo>
                  <a:lnTo>
                    <a:pt x="634" y="170"/>
                  </a:lnTo>
                  <a:cubicBezTo>
                    <a:pt x="634" y="170"/>
                    <a:pt x="661" y="195"/>
                    <a:pt x="634" y="195"/>
                  </a:cubicBezTo>
                  <a:cubicBezTo>
                    <a:pt x="622" y="195"/>
                    <a:pt x="611" y="196"/>
                    <a:pt x="600" y="196"/>
                  </a:cubicBezTo>
                  <a:cubicBezTo>
                    <a:pt x="440" y="196"/>
                    <a:pt x="399" y="114"/>
                    <a:pt x="305" y="42"/>
                  </a:cubicBezTo>
                  <a:cubicBezTo>
                    <a:pt x="251" y="8"/>
                    <a:pt x="192" y="0"/>
                    <a:pt x="150" y="0"/>
                  </a:cubicBezTo>
                  <a:close/>
                </a:path>
              </a:pathLst>
            </a:custGeom>
            <a:solidFill>
              <a:srgbClr val="00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9"/>
            <p:cNvSpPr/>
            <p:nvPr/>
          </p:nvSpPr>
          <p:spPr>
            <a:xfrm>
              <a:off x="1386922" y="3367402"/>
              <a:ext cx="456434" cy="1005229"/>
            </a:xfrm>
            <a:custGeom>
              <a:avLst/>
              <a:gdLst/>
              <a:ahLst/>
              <a:cxnLst/>
              <a:rect l="l" t="t" r="r" b="b"/>
              <a:pathLst>
                <a:path w="1359" h="2993" extrusionOk="0">
                  <a:moveTo>
                    <a:pt x="585" y="0"/>
                  </a:moveTo>
                  <a:cubicBezTo>
                    <a:pt x="573" y="77"/>
                    <a:pt x="546" y="165"/>
                    <a:pt x="521" y="265"/>
                  </a:cubicBezTo>
                  <a:cubicBezTo>
                    <a:pt x="573" y="469"/>
                    <a:pt x="521" y="661"/>
                    <a:pt x="369" y="750"/>
                  </a:cubicBezTo>
                  <a:cubicBezTo>
                    <a:pt x="317" y="914"/>
                    <a:pt x="253" y="1054"/>
                    <a:pt x="205" y="1155"/>
                  </a:cubicBezTo>
                  <a:cubicBezTo>
                    <a:pt x="141" y="1319"/>
                    <a:pt x="89" y="1535"/>
                    <a:pt x="77" y="1712"/>
                  </a:cubicBezTo>
                  <a:cubicBezTo>
                    <a:pt x="52" y="2044"/>
                    <a:pt x="1" y="2906"/>
                    <a:pt x="1" y="2945"/>
                  </a:cubicBezTo>
                  <a:cubicBezTo>
                    <a:pt x="132" y="2983"/>
                    <a:pt x="229" y="2992"/>
                    <a:pt x="294" y="2992"/>
                  </a:cubicBezTo>
                  <a:cubicBezTo>
                    <a:pt x="361" y="2992"/>
                    <a:pt x="393" y="2982"/>
                    <a:pt x="393" y="2982"/>
                  </a:cubicBezTo>
                  <a:cubicBezTo>
                    <a:pt x="393" y="2982"/>
                    <a:pt x="1359" y="610"/>
                    <a:pt x="1106" y="293"/>
                  </a:cubicBezTo>
                  <a:cubicBezTo>
                    <a:pt x="1003" y="177"/>
                    <a:pt x="802" y="89"/>
                    <a:pt x="585" y="0"/>
                  </a:cubicBezTo>
                  <a:close/>
                </a:path>
              </a:pathLst>
            </a:custGeom>
            <a:solidFill>
              <a:srgbClr val="E271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9"/>
            <p:cNvSpPr/>
            <p:nvPr/>
          </p:nvSpPr>
          <p:spPr>
            <a:xfrm>
              <a:off x="1800025" y="4351465"/>
              <a:ext cx="205210" cy="150465"/>
            </a:xfrm>
            <a:custGeom>
              <a:avLst/>
              <a:gdLst/>
              <a:ahLst/>
              <a:cxnLst/>
              <a:rect l="l" t="t" r="r" b="b"/>
              <a:pathLst>
                <a:path w="611" h="448" extrusionOk="0">
                  <a:moveTo>
                    <a:pt x="105" y="0"/>
                  </a:moveTo>
                  <a:lnTo>
                    <a:pt x="1" y="396"/>
                  </a:lnTo>
                  <a:cubicBezTo>
                    <a:pt x="1" y="396"/>
                    <a:pt x="49" y="393"/>
                    <a:pt x="111" y="393"/>
                  </a:cubicBezTo>
                  <a:cubicBezTo>
                    <a:pt x="192" y="393"/>
                    <a:pt x="295" y="398"/>
                    <a:pt x="345" y="420"/>
                  </a:cubicBezTo>
                  <a:cubicBezTo>
                    <a:pt x="380" y="441"/>
                    <a:pt x="429" y="447"/>
                    <a:pt x="475" y="447"/>
                  </a:cubicBezTo>
                  <a:cubicBezTo>
                    <a:pt x="545" y="447"/>
                    <a:pt x="610" y="433"/>
                    <a:pt x="610" y="433"/>
                  </a:cubicBezTo>
                  <a:lnTo>
                    <a:pt x="345" y="204"/>
                  </a:lnTo>
                  <a:lnTo>
                    <a:pt x="409" y="15"/>
                  </a:lnTo>
                  <a:lnTo>
                    <a:pt x="105" y="0"/>
                  </a:lnTo>
                  <a:close/>
                </a:path>
              </a:pathLst>
            </a:custGeom>
            <a:solidFill>
              <a:srgbClr val="F5A5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9"/>
            <p:cNvSpPr/>
            <p:nvPr/>
          </p:nvSpPr>
          <p:spPr>
            <a:xfrm>
              <a:off x="1778866" y="4431399"/>
              <a:ext cx="275069" cy="100422"/>
            </a:xfrm>
            <a:custGeom>
              <a:avLst/>
              <a:gdLst/>
              <a:ahLst/>
              <a:cxnLst/>
              <a:rect l="l" t="t" r="r" b="b"/>
              <a:pathLst>
                <a:path w="819" h="299" extrusionOk="0">
                  <a:moveTo>
                    <a:pt x="164" y="0"/>
                  </a:moveTo>
                  <a:cubicBezTo>
                    <a:pt x="128" y="0"/>
                    <a:pt x="104" y="6"/>
                    <a:pt x="104" y="6"/>
                  </a:cubicBezTo>
                  <a:cubicBezTo>
                    <a:pt x="104" y="6"/>
                    <a:pt x="0" y="219"/>
                    <a:pt x="40" y="271"/>
                  </a:cubicBezTo>
                  <a:cubicBezTo>
                    <a:pt x="101" y="284"/>
                    <a:pt x="326" y="298"/>
                    <a:pt x="518" y="298"/>
                  </a:cubicBezTo>
                  <a:cubicBezTo>
                    <a:pt x="680" y="298"/>
                    <a:pt x="819" y="288"/>
                    <a:pt x="813" y="259"/>
                  </a:cubicBezTo>
                  <a:cubicBezTo>
                    <a:pt x="789" y="195"/>
                    <a:pt x="637" y="170"/>
                    <a:pt x="637" y="170"/>
                  </a:cubicBezTo>
                  <a:lnTo>
                    <a:pt x="637" y="170"/>
                  </a:lnTo>
                  <a:cubicBezTo>
                    <a:pt x="637" y="170"/>
                    <a:pt x="661" y="195"/>
                    <a:pt x="637" y="195"/>
                  </a:cubicBezTo>
                  <a:cubicBezTo>
                    <a:pt x="625" y="195"/>
                    <a:pt x="615" y="196"/>
                    <a:pt x="604" y="196"/>
                  </a:cubicBezTo>
                  <a:cubicBezTo>
                    <a:pt x="452" y="196"/>
                    <a:pt x="414" y="114"/>
                    <a:pt x="320" y="42"/>
                  </a:cubicBezTo>
                  <a:cubicBezTo>
                    <a:pt x="264" y="8"/>
                    <a:pt x="206" y="0"/>
                    <a:pt x="164" y="0"/>
                  </a:cubicBezTo>
                  <a:close/>
                </a:path>
              </a:pathLst>
            </a:custGeom>
            <a:solidFill>
              <a:srgbClr val="00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9"/>
            <p:cNvSpPr/>
            <p:nvPr/>
          </p:nvSpPr>
          <p:spPr>
            <a:xfrm>
              <a:off x="1164922" y="3258248"/>
              <a:ext cx="1104979" cy="1114383"/>
            </a:xfrm>
            <a:custGeom>
              <a:avLst/>
              <a:gdLst/>
              <a:ahLst/>
              <a:cxnLst/>
              <a:rect l="l" t="t" r="r" b="b"/>
              <a:pathLst>
                <a:path w="3290" h="3318" extrusionOk="0">
                  <a:moveTo>
                    <a:pt x="1081" y="1"/>
                  </a:moveTo>
                  <a:cubicBezTo>
                    <a:pt x="672" y="1"/>
                    <a:pt x="193" y="45"/>
                    <a:pt x="193" y="45"/>
                  </a:cubicBezTo>
                  <a:cubicBezTo>
                    <a:pt x="193" y="45"/>
                    <a:pt x="1" y="530"/>
                    <a:pt x="409" y="858"/>
                  </a:cubicBezTo>
                  <a:cubicBezTo>
                    <a:pt x="802" y="1187"/>
                    <a:pt x="1523" y="1139"/>
                    <a:pt x="1791" y="1163"/>
                  </a:cubicBezTo>
                  <a:cubicBezTo>
                    <a:pt x="2044" y="1187"/>
                    <a:pt x="2209" y="1251"/>
                    <a:pt x="2209" y="1251"/>
                  </a:cubicBezTo>
                  <a:cubicBezTo>
                    <a:pt x="2209" y="1251"/>
                    <a:pt x="2020" y="1708"/>
                    <a:pt x="1996" y="2037"/>
                  </a:cubicBezTo>
                  <a:cubicBezTo>
                    <a:pt x="1968" y="2369"/>
                    <a:pt x="1932" y="3231"/>
                    <a:pt x="1932" y="3270"/>
                  </a:cubicBezTo>
                  <a:cubicBezTo>
                    <a:pt x="2055" y="3308"/>
                    <a:pt x="2152" y="3317"/>
                    <a:pt x="2219" y="3317"/>
                  </a:cubicBezTo>
                  <a:cubicBezTo>
                    <a:pt x="2288" y="3317"/>
                    <a:pt x="2324" y="3307"/>
                    <a:pt x="2324" y="3307"/>
                  </a:cubicBezTo>
                  <a:cubicBezTo>
                    <a:pt x="2324" y="3307"/>
                    <a:pt x="3290" y="935"/>
                    <a:pt x="3022" y="618"/>
                  </a:cubicBezTo>
                  <a:cubicBezTo>
                    <a:pt x="2717" y="301"/>
                    <a:pt x="1575" y="45"/>
                    <a:pt x="1575" y="45"/>
                  </a:cubicBezTo>
                  <a:cubicBezTo>
                    <a:pt x="1474" y="12"/>
                    <a:pt x="1286" y="1"/>
                    <a:pt x="1081" y="1"/>
                  </a:cubicBezTo>
                  <a:close/>
                </a:path>
              </a:pathLst>
            </a:custGeom>
            <a:solidFill>
              <a:srgbClr val="E271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9"/>
            <p:cNvSpPr/>
            <p:nvPr/>
          </p:nvSpPr>
          <p:spPr>
            <a:xfrm>
              <a:off x="1374832" y="2207349"/>
              <a:ext cx="289511" cy="440312"/>
            </a:xfrm>
            <a:custGeom>
              <a:avLst/>
              <a:gdLst/>
              <a:ahLst/>
              <a:cxnLst/>
              <a:rect l="l" t="t" r="r" b="b"/>
              <a:pathLst>
                <a:path w="862" h="1311" extrusionOk="0">
                  <a:moveTo>
                    <a:pt x="541" y="0"/>
                  </a:moveTo>
                  <a:cubicBezTo>
                    <a:pt x="318" y="0"/>
                    <a:pt x="30" y="169"/>
                    <a:pt x="12" y="357"/>
                  </a:cubicBezTo>
                  <a:cubicBezTo>
                    <a:pt x="0" y="625"/>
                    <a:pt x="213" y="1310"/>
                    <a:pt x="213" y="1310"/>
                  </a:cubicBezTo>
                  <a:lnTo>
                    <a:pt x="722" y="1283"/>
                  </a:lnTo>
                  <a:cubicBezTo>
                    <a:pt x="722" y="1283"/>
                    <a:pt x="621" y="778"/>
                    <a:pt x="658" y="750"/>
                  </a:cubicBezTo>
                  <a:cubicBezTo>
                    <a:pt x="697" y="714"/>
                    <a:pt x="746" y="750"/>
                    <a:pt x="798" y="662"/>
                  </a:cubicBezTo>
                  <a:cubicBezTo>
                    <a:pt x="862" y="446"/>
                    <a:pt x="734" y="65"/>
                    <a:pt x="734" y="65"/>
                  </a:cubicBezTo>
                  <a:cubicBezTo>
                    <a:pt x="686" y="20"/>
                    <a:pt x="617" y="0"/>
                    <a:pt x="541" y="0"/>
                  </a:cubicBezTo>
                  <a:close/>
                </a:path>
              </a:pathLst>
            </a:custGeom>
            <a:solidFill>
              <a:srgbClr val="F5A5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9"/>
            <p:cNvSpPr/>
            <p:nvPr/>
          </p:nvSpPr>
          <p:spPr>
            <a:xfrm>
              <a:off x="1211942" y="2714830"/>
              <a:ext cx="503790" cy="571970"/>
            </a:xfrm>
            <a:custGeom>
              <a:avLst/>
              <a:gdLst/>
              <a:ahLst/>
              <a:cxnLst/>
              <a:rect l="l" t="t" r="r" b="b"/>
              <a:pathLst>
                <a:path w="1500" h="1703" extrusionOk="0">
                  <a:moveTo>
                    <a:pt x="305" y="0"/>
                  </a:moveTo>
                  <a:lnTo>
                    <a:pt x="305" y="0"/>
                  </a:lnTo>
                  <a:cubicBezTo>
                    <a:pt x="305" y="1"/>
                    <a:pt x="345" y="357"/>
                    <a:pt x="1" y="1691"/>
                  </a:cubicBezTo>
                  <a:cubicBezTo>
                    <a:pt x="105" y="1699"/>
                    <a:pt x="215" y="1703"/>
                    <a:pt x="327" y="1703"/>
                  </a:cubicBezTo>
                  <a:cubicBezTo>
                    <a:pt x="844" y="1703"/>
                    <a:pt x="1383" y="1627"/>
                    <a:pt x="1383" y="1627"/>
                  </a:cubicBezTo>
                  <a:cubicBezTo>
                    <a:pt x="1383" y="1487"/>
                    <a:pt x="1246" y="1206"/>
                    <a:pt x="1246" y="1206"/>
                  </a:cubicBezTo>
                  <a:cubicBezTo>
                    <a:pt x="1423" y="942"/>
                    <a:pt x="1499" y="92"/>
                    <a:pt x="1499" y="92"/>
                  </a:cubicBezTo>
                  <a:lnTo>
                    <a:pt x="305" y="0"/>
                  </a:lnTo>
                  <a:close/>
                </a:path>
              </a:pathLst>
            </a:custGeom>
            <a:solidFill>
              <a:srgbClr val="336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9"/>
            <p:cNvSpPr/>
            <p:nvPr/>
          </p:nvSpPr>
          <p:spPr>
            <a:xfrm>
              <a:off x="1514883" y="2553282"/>
              <a:ext cx="912532" cy="527300"/>
            </a:xfrm>
            <a:custGeom>
              <a:avLst/>
              <a:gdLst/>
              <a:ahLst/>
              <a:cxnLst/>
              <a:rect l="l" t="t" r="r" b="b"/>
              <a:pathLst>
                <a:path w="2717" h="1570" extrusionOk="0">
                  <a:moveTo>
                    <a:pt x="335" y="0"/>
                  </a:moveTo>
                  <a:cubicBezTo>
                    <a:pt x="331" y="0"/>
                    <a:pt x="329" y="0"/>
                    <a:pt x="329" y="0"/>
                  </a:cubicBezTo>
                  <a:cubicBezTo>
                    <a:pt x="329" y="0"/>
                    <a:pt x="165" y="12"/>
                    <a:pt x="89" y="177"/>
                  </a:cubicBezTo>
                  <a:cubicBezTo>
                    <a:pt x="0" y="344"/>
                    <a:pt x="293" y="1410"/>
                    <a:pt x="634" y="1563"/>
                  </a:cubicBezTo>
                  <a:cubicBezTo>
                    <a:pt x="660" y="1567"/>
                    <a:pt x="687" y="1569"/>
                    <a:pt x="715" y="1569"/>
                  </a:cubicBezTo>
                  <a:cubicBezTo>
                    <a:pt x="1235" y="1569"/>
                    <a:pt x="2068" y="838"/>
                    <a:pt x="2068" y="838"/>
                  </a:cubicBezTo>
                  <a:cubicBezTo>
                    <a:pt x="2068" y="838"/>
                    <a:pt x="2297" y="813"/>
                    <a:pt x="2501" y="774"/>
                  </a:cubicBezTo>
                  <a:cubicBezTo>
                    <a:pt x="2717" y="725"/>
                    <a:pt x="2653" y="469"/>
                    <a:pt x="2629" y="421"/>
                  </a:cubicBezTo>
                  <a:cubicBezTo>
                    <a:pt x="2619" y="403"/>
                    <a:pt x="2555" y="398"/>
                    <a:pt x="2474" y="398"/>
                  </a:cubicBezTo>
                  <a:cubicBezTo>
                    <a:pt x="2312" y="398"/>
                    <a:pt x="2080" y="421"/>
                    <a:pt x="2080" y="421"/>
                  </a:cubicBezTo>
                  <a:cubicBezTo>
                    <a:pt x="1764" y="481"/>
                    <a:pt x="902" y="954"/>
                    <a:pt x="902" y="954"/>
                  </a:cubicBezTo>
                  <a:cubicBezTo>
                    <a:pt x="902" y="954"/>
                    <a:pt x="698" y="329"/>
                    <a:pt x="585" y="165"/>
                  </a:cubicBezTo>
                  <a:cubicBezTo>
                    <a:pt x="483" y="10"/>
                    <a:pt x="363" y="0"/>
                    <a:pt x="335" y="0"/>
                  </a:cubicBezTo>
                  <a:close/>
                </a:path>
              </a:pathLst>
            </a:custGeom>
            <a:solidFill>
              <a:srgbClr val="F5A5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9"/>
            <p:cNvSpPr/>
            <p:nvPr/>
          </p:nvSpPr>
          <p:spPr>
            <a:xfrm>
              <a:off x="2295075" y="2702403"/>
              <a:ext cx="110834" cy="17801"/>
            </a:xfrm>
            <a:custGeom>
              <a:avLst/>
              <a:gdLst/>
              <a:ahLst/>
              <a:cxnLst/>
              <a:rect l="l" t="t" r="r" b="b"/>
              <a:pathLst>
                <a:path w="330" h="53" extrusionOk="0">
                  <a:moveTo>
                    <a:pt x="1" y="1"/>
                  </a:moveTo>
                  <a:lnTo>
                    <a:pt x="1" y="53"/>
                  </a:lnTo>
                  <a:lnTo>
                    <a:pt x="330" y="37"/>
                  </a:lnTo>
                  <a:lnTo>
                    <a:pt x="330" y="1"/>
                  </a:ln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9"/>
            <p:cNvSpPr/>
            <p:nvPr/>
          </p:nvSpPr>
          <p:spPr>
            <a:xfrm>
              <a:off x="2307502" y="2728264"/>
              <a:ext cx="102773" cy="21831"/>
            </a:xfrm>
            <a:custGeom>
              <a:avLst/>
              <a:gdLst/>
              <a:ahLst/>
              <a:cxnLst/>
              <a:rect l="l" t="t" r="r" b="b"/>
              <a:pathLst>
                <a:path w="306" h="65" extrusionOk="0">
                  <a:moveTo>
                    <a:pt x="305" y="0"/>
                  </a:moveTo>
                  <a:lnTo>
                    <a:pt x="1" y="12"/>
                  </a:lnTo>
                  <a:lnTo>
                    <a:pt x="13" y="64"/>
                  </a:lnTo>
                  <a:lnTo>
                    <a:pt x="305" y="52"/>
                  </a:lnTo>
                  <a:lnTo>
                    <a:pt x="305" y="0"/>
                  </a:ln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9"/>
            <p:cNvSpPr/>
            <p:nvPr/>
          </p:nvSpPr>
          <p:spPr>
            <a:xfrm>
              <a:off x="2324966" y="2761850"/>
              <a:ext cx="80942" cy="13770"/>
            </a:xfrm>
            <a:custGeom>
              <a:avLst/>
              <a:gdLst/>
              <a:ahLst/>
              <a:cxnLst/>
              <a:rect l="l" t="t" r="r" b="b"/>
              <a:pathLst>
                <a:path w="241" h="41" extrusionOk="0">
                  <a:moveTo>
                    <a:pt x="0" y="1"/>
                  </a:moveTo>
                  <a:lnTo>
                    <a:pt x="0" y="40"/>
                  </a:lnTo>
                  <a:lnTo>
                    <a:pt x="241" y="40"/>
                  </a:lnTo>
                  <a:lnTo>
                    <a:pt x="241" y="1"/>
                  </a:ln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9"/>
            <p:cNvSpPr/>
            <p:nvPr/>
          </p:nvSpPr>
          <p:spPr>
            <a:xfrm>
              <a:off x="2337057" y="2787375"/>
              <a:ext cx="51722" cy="13770"/>
            </a:xfrm>
            <a:custGeom>
              <a:avLst/>
              <a:gdLst/>
              <a:ahLst/>
              <a:cxnLst/>
              <a:rect l="l" t="t" r="r" b="b"/>
              <a:pathLst>
                <a:path w="154" h="41" extrusionOk="0">
                  <a:moveTo>
                    <a:pt x="1" y="1"/>
                  </a:moveTo>
                  <a:lnTo>
                    <a:pt x="13" y="40"/>
                  </a:lnTo>
                  <a:lnTo>
                    <a:pt x="153" y="40"/>
                  </a:lnTo>
                  <a:lnTo>
                    <a:pt x="153" y="1"/>
                  </a:ln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9"/>
            <p:cNvSpPr/>
            <p:nvPr/>
          </p:nvSpPr>
          <p:spPr>
            <a:xfrm>
              <a:off x="1774500" y="2902910"/>
              <a:ext cx="55753" cy="110834"/>
            </a:xfrm>
            <a:custGeom>
              <a:avLst/>
              <a:gdLst/>
              <a:ahLst/>
              <a:cxnLst/>
              <a:rect l="l" t="t" r="r" b="b"/>
              <a:pathLst>
                <a:path w="166" h="330" extrusionOk="0">
                  <a:moveTo>
                    <a:pt x="117" y="1"/>
                  </a:moveTo>
                  <a:cubicBezTo>
                    <a:pt x="117" y="37"/>
                    <a:pt x="89" y="202"/>
                    <a:pt x="1" y="305"/>
                  </a:cubicBezTo>
                  <a:lnTo>
                    <a:pt x="28" y="330"/>
                  </a:lnTo>
                  <a:cubicBezTo>
                    <a:pt x="89" y="266"/>
                    <a:pt x="129" y="190"/>
                    <a:pt x="141" y="114"/>
                  </a:cubicBezTo>
                  <a:cubicBezTo>
                    <a:pt x="153" y="50"/>
                    <a:pt x="165" y="1"/>
                    <a:pt x="165" y="1"/>
                  </a:cubicBez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9"/>
            <p:cNvSpPr/>
            <p:nvPr/>
          </p:nvSpPr>
          <p:spPr>
            <a:xfrm>
              <a:off x="1455437" y="2544886"/>
              <a:ext cx="328471" cy="256261"/>
            </a:xfrm>
            <a:custGeom>
              <a:avLst/>
              <a:gdLst/>
              <a:ahLst/>
              <a:cxnLst/>
              <a:rect l="l" t="t" r="r" b="b"/>
              <a:pathLst>
                <a:path w="978" h="763" extrusionOk="0">
                  <a:moveTo>
                    <a:pt x="524" y="0"/>
                  </a:moveTo>
                  <a:cubicBezTo>
                    <a:pt x="477" y="0"/>
                    <a:pt x="445" y="13"/>
                    <a:pt x="445" y="13"/>
                  </a:cubicBezTo>
                  <a:cubicBezTo>
                    <a:pt x="445" y="13"/>
                    <a:pt x="1" y="735"/>
                    <a:pt x="317" y="762"/>
                  </a:cubicBezTo>
                  <a:cubicBezTo>
                    <a:pt x="325" y="763"/>
                    <a:pt x="333" y="763"/>
                    <a:pt x="341" y="763"/>
                  </a:cubicBezTo>
                  <a:cubicBezTo>
                    <a:pt x="651" y="763"/>
                    <a:pt x="978" y="533"/>
                    <a:pt x="963" y="506"/>
                  </a:cubicBezTo>
                  <a:cubicBezTo>
                    <a:pt x="939" y="482"/>
                    <a:pt x="826" y="153"/>
                    <a:pt x="698" y="65"/>
                  </a:cubicBezTo>
                  <a:cubicBezTo>
                    <a:pt x="634" y="13"/>
                    <a:pt x="571" y="0"/>
                    <a:pt x="524" y="0"/>
                  </a:cubicBezTo>
                  <a:close/>
                </a:path>
              </a:pathLst>
            </a:custGeom>
            <a:solidFill>
              <a:srgbClr val="336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9"/>
            <p:cNvSpPr/>
            <p:nvPr/>
          </p:nvSpPr>
          <p:spPr>
            <a:xfrm>
              <a:off x="1046365" y="2100882"/>
              <a:ext cx="622349" cy="1093560"/>
            </a:xfrm>
            <a:custGeom>
              <a:avLst/>
              <a:gdLst/>
              <a:ahLst/>
              <a:cxnLst/>
              <a:rect l="l" t="t" r="r" b="b"/>
              <a:pathLst>
                <a:path w="1853" h="3256" extrusionOk="0">
                  <a:moveTo>
                    <a:pt x="1229" y="1"/>
                  </a:moveTo>
                  <a:cubicBezTo>
                    <a:pt x="1214" y="1"/>
                    <a:pt x="1206" y="1"/>
                    <a:pt x="1206" y="1"/>
                  </a:cubicBezTo>
                  <a:cubicBezTo>
                    <a:pt x="1054" y="29"/>
                    <a:pt x="862" y="117"/>
                    <a:pt x="774" y="321"/>
                  </a:cubicBezTo>
                  <a:cubicBezTo>
                    <a:pt x="698" y="522"/>
                    <a:pt x="734" y="686"/>
                    <a:pt x="674" y="1107"/>
                  </a:cubicBezTo>
                  <a:cubicBezTo>
                    <a:pt x="610" y="1539"/>
                    <a:pt x="0" y="2033"/>
                    <a:pt x="113" y="2578"/>
                  </a:cubicBezTo>
                  <a:cubicBezTo>
                    <a:pt x="214" y="3006"/>
                    <a:pt x="540" y="3256"/>
                    <a:pt x="941" y="3256"/>
                  </a:cubicBezTo>
                  <a:cubicBezTo>
                    <a:pt x="1051" y="3256"/>
                    <a:pt x="1165" y="3237"/>
                    <a:pt x="1283" y="3199"/>
                  </a:cubicBezTo>
                  <a:cubicBezTo>
                    <a:pt x="1828" y="3010"/>
                    <a:pt x="1840" y="2681"/>
                    <a:pt x="1688" y="2313"/>
                  </a:cubicBezTo>
                  <a:cubicBezTo>
                    <a:pt x="1523" y="1932"/>
                    <a:pt x="1663" y="1868"/>
                    <a:pt x="1712" y="1551"/>
                  </a:cubicBezTo>
                  <a:cubicBezTo>
                    <a:pt x="1776" y="1219"/>
                    <a:pt x="1471" y="1207"/>
                    <a:pt x="1447" y="930"/>
                  </a:cubicBezTo>
                  <a:cubicBezTo>
                    <a:pt x="1420" y="662"/>
                    <a:pt x="1852" y="549"/>
                    <a:pt x="1724" y="269"/>
                  </a:cubicBezTo>
                  <a:cubicBezTo>
                    <a:pt x="1617" y="19"/>
                    <a:pt x="1313" y="1"/>
                    <a:pt x="1229" y="1"/>
                  </a:cubicBezTo>
                  <a:close/>
                </a:path>
              </a:pathLst>
            </a:custGeom>
            <a:solidFill>
              <a:srgbClr val="001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9"/>
            <p:cNvSpPr/>
            <p:nvPr/>
          </p:nvSpPr>
          <p:spPr>
            <a:xfrm>
              <a:off x="1813459" y="4351465"/>
              <a:ext cx="132329" cy="25861"/>
            </a:xfrm>
            <a:custGeom>
              <a:avLst/>
              <a:gdLst/>
              <a:ahLst/>
              <a:cxnLst/>
              <a:rect l="l" t="t" r="r" b="b"/>
              <a:pathLst>
                <a:path w="394" h="77" extrusionOk="0">
                  <a:moveTo>
                    <a:pt x="1" y="0"/>
                  </a:moveTo>
                  <a:lnTo>
                    <a:pt x="1" y="40"/>
                  </a:lnTo>
                  <a:cubicBezTo>
                    <a:pt x="1" y="40"/>
                    <a:pt x="165" y="64"/>
                    <a:pt x="393" y="76"/>
                  </a:cubicBezTo>
                  <a:lnTo>
                    <a:pt x="393" y="40"/>
                  </a:lnTo>
                  <a:cubicBezTo>
                    <a:pt x="278" y="40"/>
                    <a:pt x="189" y="28"/>
                    <a:pt x="113" y="15"/>
                  </a:cubicBezTo>
                  <a:cubicBezTo>
                    <a:pt x="77" y="15"/>
                    <a:pt x="49" y="0"/>
                    <a:pt x="37" y="0"/>
                  </a:cubicBez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9"/>
            <p:cNvSpPr/>
            <p:nvPr/>
          </p:nvSpPr>
          <p:spPr>
            <a:xfrm>
              <a:off x="1906491" y="3563878"/>
              <a:ext cx="171289" cy="122925"/>
            </a:xfrm>
            <a:custGeom>
              <a:avLst/>
              <a:gdLst/>
              <a:ahLst/>
              <a:cxnLst/>
              <a:rect l="l" t="t" r="r" b="b"/>
              <a:pathLst>
                <a:path w="510" h="366" extrusionOk="0">
                  <a:moveTo>
                    <a:pt x="473" y="0"/>
                  </a:moveTo>
                  <a:cubicBezTo>
                    <a:pt x="397" y="152"/>
                    <a:pt x="281" y="241"/>
                    <a:pt x="180" y="277"/>
                  </a:cubicBezTo>
                  <a:cubicBezTo>
                    <a:pt x="129" y="305"/>
                    <a:pt x="77" y="317"/>
                    <a:pt x="52" y="317"/>
                  </a:cubicBezTo>
                  <a:cubicBezTo>
                    <a:pt x="28" y="317"/>
                    <a:pt x="16" y="317"/>
                    <a:pt x="16" y="329"/>
                  </a:cubicBezTo>
                  <a:lnTo>
                    <a:pt x="1" y="329"/>
                  </a:lnTo>
                  <a:lnTo>
                    <a:pt x="1" y="366"/>
                  </a:lnTo>
                  <a:cubicBezTo>
                    <a:pt x="1" y="366"/>
                    <a:pt x="92" y="366"/>
                    <a:pt x="193" y="317"/>
                  </a:cubicBezTo>
                  <a:cubicBezTo>
                    <a:pt x="293" y="277"/>
                    <a:pt x="433" y="189"/>
                    <a:pt x="509" y="12"/>
                  </a:cubicBezTo>
                  <a:lnTo>
                    <a:pt x="473" y="0"/>
                  </a:ln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9"/>
            <p:cNvSpPr/>
            <p:nvPr/>
          </p:nvSpPr>
          <p:spPr>
            <a:xfrm>
              <a:off x="1727480" y="3674376"/>
              <a:ext cx="86316" cy="822521"/>
            </a:xfrm>
            <a:custGeom>
              <a:avLst/>
              <a:gdLst/>
              <a:ahLst/>
              <a:cxnLst/>
              <a:rect l="l" t="t" r="r" b="b"/>
              <a:pathLst>
                <a:path w="257" h="2449" extrusionOk="0">
                  <a:moveTo>
                    <a:pt x="40" y="0"/>
                  </a:moveTo>
                  <a:cubicBezTo>
                    <a:pt x="28" y="12"/>
                    <a:pt x="1" y="24"/>
                    <a:pt x="1" y="52"/>
                  </a:cubicBezTo>
                  <a:lnTo>
                    <a:pt x="180" y="2412"/>
                  </a:lnTo>
                  <a:cubicBezTo>
                    <a:pt x="180" y="2436"/>
                    <a:pt x="193" y="2449"/>
                    <a:pt x="217" y="2449"/>
                  </a:cubicBezTo>
                  <a:cubicBezTo>
                    <a:pt x="244" y="2449"/>
                    <a:pt x="257" y="2424"/>
                    <a:pt x="257" y="2397"/>
                  </a:cubicBezTo>
                  <a:lnTo>
                    <a:pt x="92" y="37"/>
                  </a:lnTo>
                  <a:cubicBezTo>
                    <a:pt x="92" y="24"/>
                    <a:pt x="65" y="0"/>
                    <a:pt x="40" y="0"/>
                  </a:cubicBezTo>
                  <a:close/>
                </a:path>
              </a:pathLst>
            </a:custGeom>
            <a:solidFill>
              <a:srgbClr val="00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9"/>
            <p:cNvSpPr/>
            <p:nvPr/>
          </p:nvSpPr>
          <p:spPr>
            <a:xfrm>
              <a:off x="1518914" y="3674376"/>
              <a:ext cx="106803" cy="861481"/>
            </a:xfrm>
            <a:custGeom>
              <a:avLst/>
              <a:gdLst/>
              <a:ahLst/>
              <a:cxnLst/>
              <a:rect l="l" t="t" r="r" b="b"/>
              <a:pathLst>
                <a:path w="318" h="2565" extrusionOk="0">
                  <a:moveTo>
                    <a:pt x="52" y="0"/>
                  </a:moveTo>
                  <a:cubicBezTo>
                    <a:pt x="28" y="0"/>
                    <a:pt x="0" y="24"/>
                    <a:pt x="13" y="37"/>
                  </a:cubicBezTo>
                  <a:lnTo>
                    <a:pt x="229" y="2525"/>
                  </a:lnTo>
                  <a:cubicBezTo>
                    <a:pt x="229" y="2537"/>
                    <a:pt x="256" y="2564"/>
                    <a:pt x="281" y="2564"/>
                  </a:cubicBezTo>
                  <a:cubicBezTo>
                    <a:pt x="293" y="2549"/>
                    <a:pt x="317" y="2537"/>
                    <a:pt x="317" y="2513"/>
                  </a:cubicBezTo>
                  <a:lnTo>
                    <a:pt x="89" y="37"/>
                  </a:lnTo>
                  <a:cubicBezTo>
                    <a:pt x="89" y="12"/>
                    <a:pt x="64" y="0"/>
                    <a:pt x="52" y="0"/>
                  </a:cubicBezTo>
                  <a:close/>
                </a:path>
              </a:pathLst>
            </a:custGeom>
            <a:solidFill>
              <a:srgbClr val="00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9"/>
            <p:cNvSpPr/>
            <p:nvPr/>
          </p:nvSpPr>
          <p:spPr>
            <a:xfrm>
              <a:off x="1071890" y="3674376"/>
              <a:ext cx="102773" cy="861481"/>
            </a:xfrm>
            <a:custGeom>
              <a:avLst/>
              <a:gdLst/>
              <a:ahLst/>
              <a:cxnLst/>
              <a:rect l="l" t="t" r="r" b="b"/>
              <a:pathLst>
                <a:path w="306" h="2565" extrusionOk="0">
                  <a:moveTo>
                    <a:pt x="266" y="0"/>
                  </a:moveTo>
                  <a:cubicBezTo>
                    <a:pt x="241" y="0"/>
                    <a:pt x="217" y="12"/>
                    <a:pt x="217" y="37"/>
                  </a:cubicBezTo>
                  <a:lnTo>
                    <a:pt x="1" y="2513"/>
                  </a:lnTo>
                  <a:cubicBezTo>
                    <a:pt x="1" y="2537"/>
                    <a:pt x="13" y="2549"/>
                    <a:pt x="37" y="2564"/>
                  </a:cubicBezTo>
                  <a:cubicBezTo>
                    <a:pt x="65" y="2564"/>
                    <a:pt x="77" y="2537"/>
                    <a:pt x="77" y="2525"/>
                  </a:cubicBezTo>
                  <a:lnTo>
                    <a:pt x="305" y="37"/>
                  </a:lnTo>
                  <a:cubicBezTo>
                    <a:pt x="305" y="24"/>
                    <a:pt x="293" y="0"/>
                    <a:pt x="266" y="0"/>
                  </a:cubicBezTo>
                  <a:close/>
                </a:path>
              </a:pathLst>
            </a:custGeom>
            <a:solidFill>
              <a:srgbClr val="00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9"/>
            <p:cNvSpPr/>
            <p:nvPr/>
          </p:nvSpPr>
          <p:spPr>
            <a:xfrm>
              <a:off x="948295" y="2859920"/>
              <a:ext cx="694558" cy="840322"/>
            </a:xfrm>
            <a:custGeom>
              <a:avLst/>
              <a:gdLst/>
              <a:ahLst/>
              <a:cxnLst/>
              <a:rect l="l" t="t" r="r" b="b"/>
              <a:pathLst>
                <a:path w="2068" h="2502" extrusionOk="0">
                  <a:moveTo>
                    <a:pt x="140" y="1"/>
                  </a:moveTo>
                  <a:cubicBezTo>
                    <a:pt x="64" y="1"/>
                    <a:pt x="0" y="65"/>
                    <a:pt x="12" y="141"/>
                  </a:cubicBezTo>
                  <a:lnTo>
                    <a:pt x="317" y="2401"/>
                  </a:lnTo>
                  <a:cubicBezTo>
                    <a:pt x="317" y="2462"/>
                    <a:pt x="381" y="2501"/>
                    <a:pt x="445" y="2501"/>
                  </a:cubicBezTo>
                  <a:lnTo>
                    <a:pt x="1928" y="2501"/>
                  </a:lnTo>
                  <a:cubicBezTo>
                    <a:pt x="2004" y="2501"/>
                    <a:pt x="2068" y="2437"/>
                    <a:pt x="2056" y="2361"/>
                  </a:cubicBezTo>
                  <a:lnTo>
                    <a:pt x="1751" y="117"/>
                  </a:lnTo>
                  <a:cubicBezTo>
                    <a:pt x="1739" y="53"/>
                    <a:pt x="1687" y="1"/>
                    <a:pt x="1623" y="1"/>
                  </a:cubicBezTo>
                  <a:close/>
                </a:path>
              </a:pathLst>
            </a:custGeom>
            <a:solidFill>
              <a:srgbClr val="1F3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9"/>
            <p:cNvSpPr/>
            <p:nvPr/>
          </p:nvSpPr>
          <p:spPr>
            <a:xfrm>
              <a:off x="1263328" y="3631386"/>
              <a:ext cx="592457" cy="68851"/>
            </a:xfrm>
            <a:custGeom>
              <a:avLst/>
              <a:gdLst/>
              <a:ahLst/>
              <a:cxnLst/>
              <a:rect l="l" t="t" r="r" b="b"/>
              <a:pathLst>
                <a:path w="1764" h="205" extrusionOk="0">
                  <a:moveTo>
                    <a:pt x="0" y="0"/>
                  </a:moveTo>
                  <a:lnTo>
                    <a:pt x="0" y="204"/>
                  </a:lnTo>
                  <a:lnTo>
                    <a:pt x="1763" y="204"/>
                  </a:lnTo>
                  <a:cubicBezTo>
                    <a:pt x="1763" y="104"/>
                    <a:pt x="1675" y="0"/>
                    <a:pt x="1562" y="0"/>
                  </a:cubicBezTo>
                  <a:close/>
                </a:path>
              </a:pathLst>
            </a:custGeom>
            <a:solidFill>
              <a:srgbClr val="1F3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9"/>
            <p:cNvSpPr/>
            <p:nvPr/>
          </p:nvSpPr>
          <p:spPr>
            <a:xfrm>
              <a:off x="1642508" y="3375462"/>
              <a:ext cx="482295" cy="967949"/>
            </a:xfrm>
            <a:custGeom>
              <a:avLst/>
              <a:gdLst/>
              <a:ahLst/>
              <a:cxnLst/>
              <a:rect l="l" t="t" r="r" b="b"/>
              <a:pathLst>
                <a:path w="1436" h="2882" extrusionOk="0">
                  <a:moveTo>
                    <a:pt x="13" y="1"/>
                  </a:moveTo>
                  <a:lnTo>
                    <a:pt x="1" y="13"/>
                  </a:lnTo>
                  <a:lnTo>
                    <a:pt x="1359" y="470"/>
                  </a:lnTo>
                  <a:cubicBezTo>
                    <a:pt x="1396" y="485"/>
                    <a:pt x="1411" y="509"/>
                    <a:pt x="1411" y="546"/>
                  </a:cubicBezTo>
                  <a:lnTo>
                    <a:pt x="1411" y="573"/>
                  </a:lnTo>
                  <a:lnTo>
                    <a:pt x="775" y="2882"/>
                  </a:lnTo>
                  <a:lnTo>
                    <a:pt x="787" y="2882"/>
                  </a:lnTo>
                  <a:lnTo>
                    <a:pt x="1435" y="573"/>
                  </a:lnTo>
                  <a:lnTo>
                    <a:pt x="1435" y="546"/>
                  </a:lnTo>
                  <a:cubicBezTo>
                    <a:pt x="1435" y="509"/>
                    <a:pt x="1411" y="458"/>
                    <a:pt x="1359" y="445"/>
                  </a:cubicBezTo>
                  <a:lnTo>
                    <a:pt x="13" y="1"/>
                  </a:ln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48"/>
          <p:cNvSpPr txBox="1">
            <a:spLocks noGrp="1"/>
          </p:cNvSpPr>
          <p:nvPr>
            <p:ph type="subTitle" idx="1"/>
          </p:nvPr>
        </p:nvSpPr>
        <p:spPr>
          <a:xfrm>
            <a:off x="398666" y="1102442"/>
            <a:ext cx="3631384" cy="231480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5B595B"/>
              </a:buClr>
              <a:buSzPts val="1100"/>
            </a:pPr>
            <a:r>
              <a:rPr lang="en-US" b="1">
                <a:solidFill>
                  <a:srgbClr val="1F3E00"/>
                </a:solidFill>
                <a:latin typeface="Amasis MT Pro Light" panose="02040304050005020304" pitchFamily="18" charset="0"/>
              </a:rPr>
              <a:t>Think about this that is the end of your semester You have exams, and your course project comes together. Besides all of them, you have someone in your house that needs constant care. </a:t>
            </a:r>
          </a:p>
          <a:p>
            <a:pPr marL="0" lvl="0" indent="0" algn="l" rtl="0">
              <a:spcBef>
                <a:spcPts val="0"/>
              </a:spcBef>
              <a:spcAft>
                <a:spcPts val="0"/>
              </a:spcAft>
              <a:buClr>
                <a:srgbClr val="5B595B"/>
              </a:buClr>
              <a:buSzPts val="1100"/>
            </a:pPr>
            <a:endParaRPr lang="en-US" b="1">
              <a:solidFill>
                <a:srgbClr val="1F3E00"/>
              </a:solidFill>
              <a:latin typeface="Amasis MT Pro Light" panose="02040304050005020304" pitchFamily="18" charset="0"/>
            </a:endParaRPr>
          </a:p>
          <a:p>
            <a:pPr marL="0" lvl="0" indent="0" rtl="0">
              <a:spcBef>
                <a:spcPts val="0"/>
              </a:spcBef>
              <a:spcAft>
                <a:spcPts val="0"/>
              </a:spcAft>
              <a:buClr>
                <a:srgbClr val="5B595B"/>
              </a:buClr>
              <a:buSzPts val="1100"/>
            </a:pPr>
            <a:r>
              <a:rPr lang="en-US" b="1">
                <a:solidFill>
                  <a:srgbClr val="00B050"/>
                </a:solidFill>
                <a:latin typeface="Amasis MT Pro Light" panose="02040304050005020304" pitchFamily="18" charset="0"/>
              </a:rPr>
              <a:t>You need help or you have someone who needs constant care</a:t>
            </a:r>
          </a:p>
          <a:p>
            <a:pPr marL="285750" lvl="0" indent="-285750" algn="l" rtl="0">
              <a:spcBef>
                <a:spcPts val="0"/>
              </a:spcBef>
              <a:spcAft>
                <a:spcPts val="0"/>
              </a:spcAft>
              <a:buClr>
                <a:srgbClr val="5B595B"/>
              </a:buClr>
              <a:buSzPts val="1100"/>
              <a:buFont typeface="Wingdings" panose="05000000000000000000" pitchFamily="2" charset="2"/>
              <a:buChar char="v"/>
            </a:pPr>
            <a:endParaRPr lang="en-US" b="1">
              <a:solidFill>
                <a:srgbClr val="1F3E00"/>
              </a:solidFill>
              <a:latin typeface="Amasis MT Pro Light" panose="02040304050005020304" pitchFamily="18" charset="0"/>
            </a:endParaRPr>
          </a:p>
          <a:p>
            <a:pPr marL="285750" lvl="0" indent="-285750" algn="ctr" rtl="0">
              <a:spcBef>
                <a:spcPts val="0"/>
              </a:spcBef>
              <a:spcAft>
                <a:spcPts val="0"/>
              </a:spcAft>
              <a:buFont typeface="Wingdings" panose="05000000000000000000" pitchFamily="2" charset="2"/>
              <a:buChar char="v"/>
            </a:pPr>
            <a:endParaRPr b="1">
              <a:latin typeface="Amasis MT Pro Light" panose="02040304050005020304" pitchFamily="18" charset="0"/>
            </a:endParaRPr>
          </a:p>
        </p:txBody>
      </p:sp>
      <p:sp>
        <p:nvSpPr>
          <p:cNvPr id="705" name="Google Shape;705;p48"/>
          <p:cNvSpPr txBox="1">
            <a:spLocks noGrp="1"/>
          </p:cNvSpPr>
          <p:nvPr>
            <p:ph type="title"/>
          </p:nvPr>
        </p:nvSpPr>
        <p:spPr>
          <a:xfrm>
            <a:off x="874333" y="496432"/>
            <a:ext cx="2768100" cy="39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1E00"/>
                </a:solidFill>
              </a:rPr>
              <a:t>Problem</a:t>
            </a:r>
            <a:endParaRPr>
              <a:solidFill>
                <a:srgbClr val="001E00"/>
              </a:solidFill>
            </a:endParaRPr>
          </a:p>
        </p:txBody>
      </p:sp>
      <p:sp>
        <p:nvSpPr>
          <p:cNvPr id="706" name="Google Shape;706;p48"/>
          <p:cNvSpPr txBox="1">
            <a:spLocks noGrp="1"/>
          </p:cNvSpPr>
          <p:nvPr>
            <p:ph type="subTitle" idx="2"/>
          </p:nvPr>
        </p:nvSpPr>
        <p:spPr>
          <a:xfrm>
            <a:off x="4878306" y="1592474"/>
            <a:ext cx="3227860" cy="2149531"/>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b="1" i="0">
                <a:solidFill>
                  <a:srgbClr val="1F3E00"/>
                </a:solidFill>
                <a:effectLst/>
                <a:latin typeface="Amasis MT Pro Light" panose="02040304050005020304" pitchFamily="18" charset="0"/>
              </a:rPr>
              <a:t>iCare offers a medium in which users can find caregivers, nurses, or assistants.</a:t>
            </a:r>
          </a:p>
          <a:p>
            <a:pPr marL="0" lvl="0" indent="0" algn="l" rtl="0">
              <a:lnSpc>
                <a:spcPct val="150000"/>
              </a:lnSpc>
              <a:spcBef>
                <a:spcPts val="0"/>
              </a:spcBef>
              <a:spcAft>
                <a:spcPts val="0"/>
              </a:spcAft>
              <a:buNone/>
            </a:pPr>
            <a:r>
              <a:rPr lang="en-US" b="1" i="0">
                <a:solidFill>
                  <a:srgbClr val="1F3E00"/>
                </a:solidFill>
                <a:effectLst/>
                <a:latin typeface="Amasis MT Pro Light" panose="02040304050005020304" pitchFamily="18" charset="0"/>
              </a:rPr>
              <a:t>Our team will ensure that our clients can take business trips or vacations or go to work knowing that their elderly relatives, kids are in good hands.</a:t>
            </a:r>
            <a:endParaRPr lang="en-US" b="1">
              <a:solidFill>
                <a:srgbClr val="1F3E00"/>
              </a:solidFill>
              <a:latin typeface="Amasis MT Pro Light" panose="02040304050005020304" pitchFamily="18" charset="0"/>
            </a:endParaRPr>
          </a:p>
        </p:txBody>
      </p:sp>
      <p:sp>
        <p:nvSpPr>
          <p:cNvPr id="707" name="Google Shape;707;p48"/>
          <p:cNvSpPr txBox="1">
            <a:spLocks noGrp="1"/>
          </p:cNvSpPr>
          <p:nvPr>
            <p:ph type="title" idx="3"/>
          </p:nvPr>
        </p:nvSpPr>
        <p:spPr>
          <a:xfrm>
            <a:off x="5360718" y="475096"/>
            <a:ext cx="2768100" cy="39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1E00"/>
                </a:solidFill>
              </a:rPr>
              <a:t>Solution</a:t>
            </a:r>
            <a:endParaRPr>
              <a:solidFill>
                <a:srgbClr val="001E00"/>
              </a:solidFill>
            </a:endParaRPr>
          </a:p>
        </p:txBody>
      </p:sp>
      <p:grpSp>
        <p:nvGrpSpPr>
          <p:cNvPr id="713" name="Google Shape;713;p48"/>
          <p:cNvGrpSpPr/>
          <p:nvPr/>
        </p:nvGrpSpPr>
        <p:grpSpPr>
          <a:xfrm>
            <a:off x="6959048" y="3460879"/>
            <a:ext cx="1674302" cy="1186125"/>
            <a:chOff x="6980825" y="3417250"/>
            <a:chExt cx="1674302" cy="1186125"/>
          </a:xfrm>
        </p:grpSpPr>
        <p:sp>
          <p:nvSpPr>
            <p:cNvPr id="714" name="Google Shape;714;p48"/>
            <p:cNvSpPr/>
            <p:nvPr/>
          </p:nvSpPr>
          <p:spPr>
            <a:xfrm>
              <a:off x="7779080" y="3448875"/>
              <a:ext cx="876047" cy="1150138"/>
            </a:xfrm>
            <a:custGeom>
              <a:avLst/>
              <a:gdLst/>
              <a:ahLst/>
              <a:cxnLst/>
              <a:rect l="l" t="t" r="r" b="b"/>
              <a:pathLst>
                <a:path w="2410" h="3164" extrusionOk="0">
                  <a:moveTo>
                    <a:pt x="1588" y="1"/>
                  </a:moveTo>
                  <a:cubicBezTo>
                    <a:pt x="1544" y="1"/>
                    <a:pt x="1501" y="5"/>
                    <a:pt x="1459" y="14"/>
                  </a:cubicBezTo>
                  <a:cubicBezTo>
                    <a:pt x="1002" y="130"/>
                    <a:pt x="658" y="651"/>
                    <a:pt x="469" y="1043"/>
                  </a:cubicBezTo>
                  <a:cubicBezTo>
                    <a:pt x="213" y="1576"/>
                    <a:pt x="101" y="2173"/>
                    <a:pt x="49" y="2755"/>
                  </a:cubicBezTo>
                  <a:cubicBezTo>
                    <a:pt x="49" y="2819"/>
                    <a:pt x="0" y="3099"/>
                    <a:pt x="37" y="3163"/>
                  </a:cubicBezTo>
                  <a:lnTo>
                    <a:pt x="125" y="3163"/>
                  </a:lnTo>
                  <a:cubicBezTo>
                    <a:pt x="177" y="3111"/>
                    <a:pt x="229" y="3011"/>
                    <a:pt x="241" y="2983"/>
                  </a:cubicBezTo>
                  <a:cubicBezTo>
                    <a:pt x="366" y="2743"/>
                    <a:pt x="518" y="2514"/>
                    <a:pt x="710" y="2313"/>
                  </a:cubicBezTo>
                  <a:cubicBezTo>
                    <a:pt x="1066" y="1905"/>
                    <a:pt x="1496" y="1564"/>
                    <a:pt x="1888" y="1196"/>
                  </a:cubicBezTo>
                  <a:cubicBezTo>
                    <a:pt x="2156" y="955"/>
                    <a:pt x="2409" y="574"/>
                    <a:pt x="2117" y="230"/>
                  </a:cubicBezTo>
                  <a:cubicBezTo>
                    <a:pt x="1983" y="86"/>
                    <a:pt x="1781" y="1"/>
                    <a:pt x="1588" y="1"/>
                  </a:cubicBezTo>
                  <a:close/>
                </a:path>
              </a:pathLst>
            </a:custGeom>
            <a:solidFill>
              <a:srgbClr val="001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8"/>
            <p:cNvSpPr/>
            <p:nvPr/>
          </p:nvSpPr>
          <p:spPr>
            <a:xfrm>
              <a:off x="6980825" y="3781485"/>
              <a:ext cx="728828" cy="817528"/>
            </a:xfrm>
            <a:custGeom>
              <a:avLst/>
              <a:gdLst/>
              <a:ahLst/>
              <a:cxnLst/>
              <a:rect l="l" t="t" r="r" b="b"/>
              <a:pathLst>
                <a:path w="2005" h="2249" extrusionOk="0">
                  <a:moveTo>
                    <a:pt x="570" y="1"/>
                  </a:moveTo>
                  <a:cubicBezTo>
                    <a:pt x="405" y="1"/>
                    <a:pt x="241" y="104"/>
                    <a:pt x="153" y="241"/>
                  </a:cubicBezTo>
                  <a:cubicBezTo>
                    <a:pt x="25" y="433"/>
                    <a:pt x="0" y="698"/>
                    <a:pt x="113" y="902"/>
                  </a:cubicBezTo>
                  <a:cubicBezTo>
                    <a:pt x="217" y="1094"/>
                    <a:pt x="405" y="1231"/>
                    <a:pt x="622" y="1322"/>
                  </a:cubicBezTo>
                  <a:cubicBezTo>
                    <a:pt x="826" y="1411"/>
                    <a:pt x="1039" y="1475"/>
                    <a:pt x="1243" y="1563"/>
                  </a:cubicBezTo>
                  <a:cubicBezTo>
                    <a:pt x="1560" y="1727"/>
                    <a:pt x="1776" y="1968"/>
                    <a:pt x="1953" y="2248"/>
                  </a:cubicBezTo>
                  <a:lnTo>
                    <a:pt x="2004" y="2248"/>
                  </a:lnTo>
                  <a:cubicBezTo>
                    <a:pt x="1953" y="1639"/>
                    <a:pt x="1511" y="926"/>
                    <a:pt x="1191" y="457"/>
                  </a:cubicBezTo>
                  <a:cubicBezTo>
                    <a:pt x="1039" y="229"/>
                    <a:pt x="838" y="1"/>
                    <a:pt x="570" y="1"/>
                  </a:cubicBezTo>
                  <a:close/>
                </a:path>
              </a:pathLst>
            </a:custGeom>
            <a:solidFill>
              <a:srgbClr val="336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8"/>
            <p:cNvSpPr/>
            <p:nvPr/>
          </p:nvSpPr>
          <p:spPr>
            <a:xfrm>
              <a:off x="7511178" y="3417250"/>
              <a:ext cx="443113" cy="1181763"/>
            </a:xfrm>
            <a:custGeom>
              <a:avLst/>
              <a:gdLst/>
              <a:ahLst/>
              <a:cxnLst/>
              <a:rect l="l" t="t" r="r" b="b"/>
              <a:pathLst>
                <a:path w="1219" h="3251" extrusionOk="0">
                  <a:moveTo>
                    <a:pt x="737" y="1"/>
                  </a:moveTo>
                  <a:cubicBezTo>
                    <a:pt x="570" y="1"/>
                    <a:pt x="405" y="52"/>
                    <a:pt x="280" y="153"/>
                  </a:cubicBezTo>
                  <a:cubicBezTo>
                    <a:pt x="101" y="305"/>
                    <a:pt x="12" y="546"/>
                    <a:pt x="12" y="774"/>
                  </a:cubicBezTo>
                  <a:cubicBezTo>
                    <a:pt x="0" y="1091"/>
                    <a:pt x="140" y="1371"/>
                    <a:pt x="229" y="1663"/>
                  </a:cubicBezTo>
                  <a:cubicBezTo>
                    <a:pt x="341" y="2005"/>
                    <a:pt x="433" y="2349"/>
                    <a:pt x="509" y="2705"/>
                  </a:cubicBezTo>
                  <a:cubicBezTo>
                    <a:pt x="545" y="2869"/>
                    <a:pt x="558" y="3010"/>
                    <a:pt x="597" y="3238"/>
                  </a:cubicBezTo>
                  <a:lnTo>
                    <a:pt x="710" y="3250"/>
                  </a:lnTo>
                  <a:cubicBezTo>
                    <a:pt x="813" y="2653"/>
                    <a:pt x="798" y="2044"/>
                    <a:pt x="978" y="1447"/>
                  </a:cubicBezTo>
                  <a:cubicBezTo>
                    <a:pt x="1066" y="1118"/>
                    <a:pt x="1218" y="762"/>
                    <a:pt x="1167" y="406"/>
                  </a:cubicBezTo>
                  <a:cubicBezTo>
                    <a:pt x="1154" y="253"/>
                    <a:pt x="1066" y="101"/>
                    <a:pt x="926" y="40"/>
                  </a:cubicBezTo>
                  <a:cubicBezTo>
                    <a:pt x="862" y="13"/>
                    <a:pt x="798" y="1"/>
                    <a:pt x="737" y="1"/>
                  </a:cubicBezTo>
                  <a:close/>
                </a:path>
              </a:pathLst>
            </a:custGeom>
            <a:solidFill>
              <a:srgbClr val="1F3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8"/>
            <p:cNvSpPr/>
            <p:nvPr/>
          </p:nvSpPr>
          <p:spPr>
            <a:xfrm>
              <a:off x="7796528" y="3653166"/>
              <a:ext cx="545257" cy="945847"/>
            </a:xfrm>
            <a:custGeom>
              <a:avLst/>
              <a:gdLst/>
              <a:ahLst/>
              <a:cxnLst/>
              <a:rect l="l" t="t" r="r" b="b"/>
              <a:pathLst>
                <a:path w="1500" h="2602" extrusionOk="0">
                  <a:moveTo>
                    <a:pt x="1487" y="0"/>
                  </a:moveTo>
                  <a:cubicBezTo>
                    <a:pt x="775" y="710"/>
                    <a:pt x="257" y="1624"/>
                    <a:pt x="1" y="2601"/>
                  </a:cubicBezTo>
                  <a:lnTo>
                    <a:pt x="28" y="2601"/>
                  </a:lnTo>
                  <a:cubicBezTo>
                    <a:pt x="281" y="1636"/>
                    <a:pt x="790" y="734"/>
                    <a:pt x="1499" y="25"/>
                  </a:cubicBezTo>
                  <a:lnTo>
                    <a:pt x="1487" y="0"/>
                  </a:lnTo>
                  <a:close/>
                </a:path>
              </a:pathLst>
            </a:custGeom>
            <a:solidFill>
              <a:srgbClr val="FFDB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8"/>
            <p:cNvSpPr/>
            <p:nvPr/>
          </p:nvSpPr>
          <p:spPr>
            <a:xfrm>
              <a:off x="7709287" y="3708420"/>
              <a:ext cx="51254" cy="885868"/>
            </a:xfrm>
            <a:custGeom>
              <a:avLst/>
              <a:gdLst/>
              <a:ahLst/>
              <a:cxnLst/>
              <a:rect l="l" t="t" r="r" b="b"/>
              <a:pathLst>
                <a:path w="141" h="2437" extrusionOk="0">
                  <a:moveTo>
                    <a:pt x="0" y="1"/>
                  </a:moveTo>
                  <a:cubicBezTo>
                    <a:pt x="77" y="594"/>
                    <a:pt x="116" y="1167"/>
                    <a:pt x="116" y="1752"/>
                  </a:cubicBezTo>
                  <a:cubicBezTo>
                    <a:pt x="116" y="1980"/>
                    <a:pt x="116" y="2209"/>
                    <a:pt x="101" y="2437"/>
                  </a:cubicBezTo>
                  <a:lnTo>
                    <a:pt x="128" y="2437"/>
                  </a:lnTo>
                  <a:cubicBezTo>
                    <a:pt x="140" y="2209"/>
                    <a:pt x="140" y="1980"/>
                    <a:pt x="140" y="1752"/>
                  </a:cubicBezTo>
                  <a:cubicBezTo>
                    <a:pt x="140" y="1167"/>
                    <a:pt x="101" y="594"/>
                    <a:pt x="25" y="1"/>
                  </a:cubicBezTo>
                  <a:close/>
                </a:path>
              </a:pathLst>
            </a:custGeom>
            <a:solidFill>
              <a:srgbClr val="FFDB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8"/>
            <p:cNvSpPr/>
            <p:nvPr/>
          </p:nvSpPr>
          <p:spPr>
            <a:xfrm>
              <a:off x="7340694" y="4077016"/>
              <a:ext cx="364596" cy="517271"/>
            </a:xfrm>
            <a:custGeom>
              <a:avLst/>
              <a:gdLst/>
              <a:ahLst/>
              <a:cxnLst/>
              <a:rect l="l" t="t" r="r" b="b"/>
              <a:pathLst>
                <a:path w="1003" h="1423" extrusionOk="0">
                  <a:moveTo>
                    <a:pt x="25" y="1"/>
                  </a:moveTo>
                  <a:lnTo>
                    <a:pt x="0" y="25"/>
                  </a:lnTo>
                  <a:cubicBezTo>
                    <a:pt x="241" y="217"/>
                    <a:pt x="393" y="369"/>
                    <a:pt x="582" y="610"/>
                  </a:cubicBezTo>
                  <a:cubicBezTo>
                    <a:pt x="774" y="850"/>
                    <a:pt x="938" y="1118"/>
                    <a:pt x="978" y="1423"/>
                  </a:cubicBezTo>
                  <a:lnTo>
                    <a:pt x="1002" y="1408"/>
                  </a:lnTo>
                  <a:cubicBezTo>
                    <a:pt x="963" y="1103"/>
                    <a:pt x="798" y="838"/>
                    <a:pt x="609" y="598"/>
                  </a:cubicBezTo>
                  <a:cubicBezTo>
                    <a:pt x="417" y="357"/>
                    <a:pt x="253" y="190"/>
                    <a:pt x="25" y="1"/>
                  </a:cubicBezTo>
                  <a:close/>
                </a:path>
              </a:pathLst>
            </a:custGeom>
            <a:solidFill>
              <a:srgbClr val="FFDB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8"/>
            <p:cNvSpPr/>
            <p:nvPr/>
          </p:nvSpPr>
          <p:spPr>
            <a:xfrm>
              <a:off x="7607506" y="4593924"/>
              <a:ext cx="351146" cy="9451"/>
            </a:xfrm>
            <a:custGeom>
              <a:avLst/>
              <a:gdLst/>
              <a:ahLst/>
              <a:cxnLst/>
              <a:rect l="l" t="t" r="r" b="b"/>
              <a:pathLst>
                <a:path w="966" h="26" extrusionOk="0">
                  <a:moveTo>
                    <a:pt x="0" y="1"/>
                  </a:moveTo>
                  <a:lnTo>
                    <a:pt x="0" y="25"/>
                  </a:lnTo>
                  <a:lnTo>
                    <a:pt x="966" y="25"/>
                  </a:lnTo>
                  <a:lnTo>
                    <a:pt x="966" y="1"/>
                  </a:ln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 name="Google Shape;721;p48"/>
          <p:cNvGrpSpPr/>
          <p:nvPr/>
        </p:nvGrpSpPr>
        <p:grpSpPr>
          <a:xfrm>
            <a:off x="510650" y="3441600"/>
            <a:ext cx="1700548" cy="1161775"/>
            <a:chOff x="510650" y="3441600"/>
            <a:chExt cx="1700548" cy="1161775"/>
          </a:xfrm>
        </p:grpSpPr>
        <p:sp>
          <p:nvSpPr>
            <p:cNvPr id="722" name="Google Shape;722;p48"/>
            <p:cNvSpPr/>
            <p:nvPr/>
          </p:nvSpPr>
          <p:spPr>
            <a:xfrm>
              <a:off x="1270207" y="3616208"/>
              <a:ext cx="940991" cy="983269"/>
            </a:xfrm>
            <a:custGeom>
              <a:avLst/>
              <a:gdLst/>
              <a:ahLst/>
              <a:cxnLst/>
              <a:rect l="l" t="t" r="r" b="b"/>
              <a:pathLst>
                <a:path w="2894" h="3024" extrusionOk="0">
                  <a:moveTo>
                    <a:pt x="2175" y="1"/>
                  </a:moveTo>
                  <a:cubicBezTo>
                    <a:pt x="2036" y="1"/>
                    <a:pt x="1896" y="30"/>
                    <a:pt x="1764" y="78"/>
                  </a:cubicBezTo>
                  <a:cubicBezTo>
                    <a:pt x="1523" y="166"/>
                    <a:pt x="1307" y="331"/>
                    <a:pt x="1131" y="523"/>
                  </a:cubicBezTo>
                  <a:cubicBezTo>
                    <a:pt x="573" y="1080"/>
                    <a:pt x="317" y="1918"/>
                    <a:pt x="101" y="2667"/>
                  </a:cubicBezTo>
                  <a:cubicBezTo>
                    <a:pt x="77" y="2743"/>
                    <a:pt x="1" y="2907"/>
                    <a:pt x="13" y="3023"/>
                  </a:cubicBezTo>
                  <a:cubicBezTo>
                    <a:pt x="89" y="3011"/>
                    <a:pt x="165" y="3011"/>
                    <a:pt x="253" y="3011"/>
                  </a:cubicBezTo>
                  <a:cubicBezTo>
                    <a:pt x="305" y="2947"/>
                    <a:pt x="345" y="2871"/>
                    <a:pt x="381" y="2831"/>
                  </a:cubicBezTo>
                  <a:cubicBezTo>
                    <a:pt x="863" y="2158"/>
                    <a:pt x="1499" y="1601"/>
                    <a:pt x="2285" y="1296"/>
                  </a:cubicBezTo>
                  <a:cubicBezTo>
                    <a:pt x="2501" y="1220"/>
                    <a:pt x="2690" y="1031"/>
                    <a:pt x="2793" y="815"/>
                  </a:cubicBezTo>
                  <a:cubicBezTo>
                    <a:pt x="2870" y="651"/>
                    <a:pt x="2894" y="447"/>
                    <a:pt x="2806" y="294"/>
                  </a:cubicBezTo>
                  <a:cubicBezTo>
                    <a:pt x="2793" y="282"/>
                    <a:pt x="2781" y="270"/>
                    <a:pt x="2781" y="255"/>
                  </a:cubicBezTo>
                  <a:cubicBezTo>
                    <a:pt x="2717" y="166"/>
                    <a:pt x="2614" y="103"/>
                    <a:pt x="2513" y="66"/>
                  </a:cubicBezTo>
                  <a:cubicBezTo>
                    <a:pt x="2404" y="21"/>
                    <a:pt x="2290" y="1"/>
                    <a:pt x="2175" y="1"/>
                  </a:cubicBezTo>
                  <a:close/>
                </a:path>
              </a:pathLst>
            </a:custGeom>
            <a:solidFill>
              <a:srgbClr val="1F3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8"/>
            <p:cNvSpPr/>
            <p:nvPr/>
          </p:nvSpPr>
          <p:spPr>
            <a:xfrm>
              <a:off x="510650" y="4035331"/>
              <a:ext cx="727366" cy="564144"/>
            </a:xfrm>
            <a:custGeom>
              <a:avLst/>
              <a:gdLst/>
              <a:ahLst/>
              <a:cxnLst/>
              <a:rect l="l" t="t" r="r" b="b"/>
              <a:pathLst>
                <a:path w="2237" h="1735" extrusionOk="0">
                  <a:moveTo>
                    <a:pt x="1004" y="1"/>
                  </a:moveTo>
                  <a:cubicBezTo>
                    <a:pt x="625" y="1"/>
                    <a:pt x="213" y="171"/>
                    <a:pt x="65" y="504"/>
                  </a:cubicBezTo>
                  <a:cubicBezTo>
                    <a:pt x="1" y="656"/>
                    <a:pt x="16" y="857"/>
                    <a:pt x="141" y="985"/>
                  </a:cubicBezTo>
                  <a:cubicBezTo>
                    <a:pt x="193" y="1049"/>
                    <a:pt x="269" y="1085"/>
                    <a:pt x="357" y="1113"/>
                  </a:cubicBezTo>
                  <a:cubicBezTo>
                    <a:pt x="419" y="1128"/>
                    <a:pt x="487" y="1138"/>
                    <a:pt x="557" y="1138"/>
                  </a:cubicBezTo>
                  <a:cubicBezTo>
                    <a:pt x="600" y="1138"/>
                    <a:pt x="643" y="1134"/>
                    <a:pt x="686" y="1125"/>
                  </a:cubicBezTo>
                  <a:cubicBezTo>
                    <a:pt x="878" y="1097"/>
                    <a:pt x="1095" y="1043"/>
                    <a:pt x="1306" y="1043"/>
                  </a:cubicBezTo>
                  <a:cubicBezTo>
                    <a:pt x="1389" y="1043"/>
                    <a:pt x="1472" y="1052"/>
                    <a:pt x="1551" y="1073"/>
                  </a:cubicBezTo>
                  <a:cubicBezTo>
                    <a:pt x="1856" y="1149"/>
                    <a:pt x="2044" y="1478"/>
                    <a:pt x="2224" y="1734"/>
                  </a:cubicBezTo>
                  <a:lnTo>
                    <a:pt x="2236" y="1734"/>
                  </a:lnTo>
                  <a:cubicBezTo>
                    <a:pt x="2197" y="1631"/>
                    <a:pt x="2184" y="1390"/>
                    <a:pt x="2160" y="1314"/>
                  </a:cubicBezTo>
                  <a:cubicBezTo>
                    <a:pt x="2096" y="1049"/>
                    <a:pt x="2020" y="793"/>
                    <a:pt x="1892" y="552"/>
                  </a:cubicBezTo>
                  <a:cubicBezTo>
                    <a:pt x="1792" y="376"/>
                    <a:pt x="1651" y="211"/>
                    <a:pt x="1475" y="108"/>
                  </a:cubicBezTo>
                  <a:cubicBezTo>
                    <a:pt x="1343" y="36"/>
                    <a:pt x="1177" y="1"/>
                    <a:pt x="1004" y="1"/>
                  </a:cubicBezTo>
                  <a:close/>
                </a:path>
              </a:pathLst>
            </a:custGeom>
            <a:solidFill>
              <a:srgbClr val="006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8"/>
            <p:cNvSpPr/>
            <p:nvPr/>
          </p:nvSpPr>
          <p:spPr>
            <a:xfrm>
              <a:off x="738582" y="3441600"/>
              <a:ext cx="672741" cy="1157877"/>
            </a:xfrm>
            <a:custGeom>
              <a:avLst/>
              <a:gdLst/>
              <a:ahLst/>
              <a:cxnLst/>
              <a:rect l="l" t="t" r="r" b="b"/>
              <a:pathLst>
                <a:path w="2069" h="3561" extrusionOk="0">
                  <a:moveTo>
                    <a:pt x="724" y="1"/>
                  </a:moveTo>
                  <a:cubicBezTo>
                    <a:pt x="549" y="1"/>
                    <a:pt x="375" y="46"/>
                    <a:pt x="229" y="146"/>
                  </a:cubicBezTo>
                  <a:cubicBezTo>
                    <a:pt x="177" y="198"/>
                    <a:pt x="113" y="247"/>
                    <a:pt x="89" y="311"/>
                  </a:cubicBezTo>
                  <a:cubicBezTo>
                    <a:pt x="0" y="463"/>
                    <a:pt x="61" y="667"/>
                    <a:pt x="165" y="819"/>
                  </a:cubicBezTo>
                  <a:cubicBezTo>
                    <a:pt x="241" y="944"/>
                    <a:pt x="341" y="1060"/>
                    <a:pt x="469" y="1160"/>
                  </a:cubicBezTo>
                  <a:cubicBezTo>
                    <a:pt x="594" y="1264"/>
                    <a:pt x="734" y="1340"/>
                    <a:pt x="850" y="1453"/>
                  </a:cubicBezTo>
                  <a:cubicBezTo>
                    <a:pt x="990" y="1581"/>
                    <a:pt x="1091" y="1733"/>
                    <a:pt x="1179" y="1909"/>
                  </a:cubicBezTo>
                  <a:cubicBezTo>
                    <a:pt x="1255" y="2074"/>
                    <a:pt x="1307" y="2254"/>
                    <a:pt x="1356" y="2442"/>
                  </a:cubicBezTo>
                  <a:cubicBezTo>
                    <a:pt x="1407" y="2619"/>
                    <a:pt x="1432" y="2799"/>
                    <a:pt x="1459" y="2988"/>
                  </a:cubicBezTo>
                  <a:cubicBezTo>
                    <a:pt x="1471" y="3076"/>
                    <a:pt x="1560" y="3408"/>
                    <a:pt x="1560" y="3560"/>
                  </a:cubicBezTo>
                  <a:lnTo>
                    <a:pt x="1648" y="3560"/>
                  </a:lnTo>
                  <a:cubicBezTo>
                    <a:pt x="1724" y="3408"/>
                    <a:pt x="1700" y="3243"/>
                    <a:pt x="1736" y="3091"/>
                  </a:cubicBezTo>
                  <a:cubicBezTo>
                    <a:pt x="1864" y="2455"/>
                    <a:pt x="2068" y="1757"/>
                    <a:pt x="1916" y="1112"/>
                  </a:cubicBezTo>
                  <a:cubicBezTo>
                    <a:pt x="1828" y="743"/>
                    <a:pt x="1636" y="387"/>
                    <a:pt x="1307" y="171"/>
                  </a:cubicBezTo>
                  <a:cubicBezTo>
                    <a:pt x="1136" y="62"/>
                    <a:pt x="929" y="1"/>
                    <a:pt x="724" y="1"/>
                  </a:cubicBezTo>
                  <a:close/>
                </a:path>
              </a:pathLst>
            </a:custGeom>
            <a:solidFill>
              <a:srgbClr val="001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8"/>
            <p:cNvSpPr/>
            <p:nvPr/>
          </p:nvSpPr>
          <p:spPr>
            <a:xfrm>
              <a:off x="1311827" y="3785938"/>
              <a:ext cx="701354" cy="804433"/>
            </a:xfrm>
            <a:custGeom>
              <a:avLst/>
              <a:gdLst/>
              <a:ahLst/>
              <a:cxnLst/>
              <a:rect l="l" t="t" r="r" b="b"/>
              <a:pathLst>
                <a:path w="2157" h="2474" extrusionOk="0">
                  <a:moveTo>
                    <a:pt x="2145" y="1"/>
                  </a:moveTo>
                  <a:cubicBezTo>
                    <a:pt x="1928" y="113"/>
                    <a:pt x="1712" y="229"/>
                    <a:pt x="1511" y="357"/>
                  </a:cubicBezTo>
                  <a:cubicBezTo>
                    <a:pt x="762" y="850"/>
                    <a:pt x="381" y="1688"/>
                    <a:pt x="1" y="2462"/>
                  </a:cubicBezTo>
                  <a:lnTo>
                    <a:pt x="13" y="2474"/>
                  </a:lnTo>
                  <a:cubicBezTo>
                    <a:pt x="406" y="1700"/>
                    <a:pt x="786" y="863"/>
                    <a:pt x="1523" y="381"/>
                  </a:cubicBezTo>
                  <a:cubicBezTo>
                    <a:pt x="1724" y="241"/>
                    <a:pt x="1941" y="141"/>
                    <a:pt x="2157" y="25"/>
                  </a:cubicBezTo>
                  <a:lnTo>
                    <a:pt x="21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8"/>
            <p:cNvSpPr/>
            <p:nvPr/>
          </p:nvSpPr>
          <p:spPr>
            <a:xfrm>
              <a:off x="713871" y="4231724"/>
              <a:ext cx="515042" cy="363523"/>
            </a:xfrm>
            <a:custGeom>
              <a:avLst/>
              <a:gdLst/>
              <a:ahLst/>
              <a:cxnLst/>
              <a:rect l="l" t="t" r="r" b="b"/>
              <a:pathLst>
                <a:path w="1584" h="1118" extrusionOk="0">
                  <a:moveTo>
                    <a:pt x="329" y="0"/>
                  </a:moveTo>
                  <a:cubicBezTo>
                    <a:pt x="213" y="0"/>
                    <a:pt x="101" y="12"/>
                    <a:pt x="0" y="12"/>
                  </a:cubicBezTo>
                  <a:lnTo>
                    <a:pt x="0" y="37"/>
                  </a:lnTo>
                  <a:cubicBezTo>
                    <a:pt x="101" y="37"/>
                    <a:pt x="213" y="25"/>
                    <a:pt x="329" y="25"/>
                  </a:cubicBezTo>
                  <a:cubicBezTo>
                    <a:pt x="481" y="25"/>
                    <a:pt x="646" y="37"/>
                    <a:pt x="798" y="113"/>
                  </a:cubicBezTo>
                  <a:cubicBezTo>
                    <a:pt x="1203" y="305"/>
                    <a:pt x="1371" y="737"/>
                    <a:pt x="1559" y="1118"/>
                  </a:cubicBezTo>
                  <a:lnTo>
                    <a:pt x="1584" y="1103"/>
                  </a:lnTo>
                  <a:cubicBezTo>
                    <a:pt x="1395" y="722"/>
                    <a:pt x="1231" y="293"/>
                    <a:pt x="810" y="89"/>
                  </a:cubicBezTo>
                  <a:cubicBezTo>
                    <a:pt x="646" y="12"/>
                    <a:pt x="481" y="0"/>
                    <a:pt x="3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8"/>
            <p:cNvSpPr/>
            <p:nvPr/>
          </p:nvSpPr>
          <p:spPr>
            <a:xfrm>
              <a:off x="1060484" y="3715705"/>
              <a:ext cx="210049" cy="870765"/>
            </a:xfrm>
            <a:custGeom>
              <a:avLst/>
              <a:gdLst/>
              <a:ahLst/>
              <a:cxnLst/>
              <a:rect l="l" t="t" r="r" b="b"/>
              <a:pathLst>
                <a:path w="646" h="2678" extrusionOk="0">
                  <a:moveTo>
                    <a:pt x="12" y="1"/>
                  </a:moveTo>
                  <a:lnTo>
                    <a:pt x="0" y="13"/>
                  </a:lnTo>
                  <a:cubicBezTo>
                    <a:pt x="265" y="241"/>
                    <a:pt x="429" y="509"/>
                    <a:pt x="506" y="826"/>
                  </a:cubicBezTo>
                  <a:cubicBezTo>
                    <a:pt x="594" y="1130"/>
                    <a:pt x="621" y="1459"/>
                    <a:pt x="621" y="1791"/>
                  </a:cubicBezTo>
                  <a:cubicBezTo>
                    <a:pt x="621" y="2056"/>
                    <a:pt x="609" y="2324"/>
                    <a:pt x="609" y="2565"/>
                  </a:cubicBezTo>
                  <a:lnTo>
                    <a:pt x="609" y="2678"/>
                  </a:lnTo>
                  <a:lnTo>
                    <a:pt x="634" y="2678"/>
                  </a:lnTo>
                  <a:lnTo>
                    <a:pt x="634" y="2565"/>
                  </a:lnTo>
                  <a:cubicBezTo>
                    <a:pt x="634" y="2324"/>
                    <a:pt x="646" y="2056"/>
                    <a:pt x="646" y="1791"/>
                  </a:cubicBezTo>
                  <a:cubicBezTo>
                    <a:pt x="646" y="1459"/>
                    <a:pt x="621" y="1118"/>
                    <a:pt x="533" y="814"/>
                  </a:cubicBezTo>
                  <a:cubicBezTo>
                    <a:pt x="442" y="509"/>
                    <a:pt x="289" y="217"/>
                    <a:pt x="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8"/>
            <p:cNvSpPr/>
            <p:nvPr/>
          </p:nvSpPr>
          <p:spPr>
            <a:xfrm>
              <a:off x="1138520" y="4594921"/>
              <a:ext cx="305318" cy="8454"/>
            </a:xfrm>
            <a:custGeom>
              <a:avLst/>
              <a:gdLst/>
              <a:ahLst/>
              <a:cxnLst/>
              <a:rect l="l" t="t" r="r" b="b"/>
              <a:pathLst>
                <a:path w="939" h="26" extrusionOk="0">
                  <a:moveTo>
                    <a:pt x="1" y="1"/>
                  </a:moveTo>
                  <a:lnTo>
                    <a:pt x="1" y="25"/>
                  </a:lnTo>
                  <a:lnTo>
                    <a:pt x="939" y="25"/>
                  </a:lnTo>
                  <a:lnTo>
                    <a:pt x="939" y="1"/>
                  </a:ln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964;p54">
            <a:extLst>
              <a:ext uri="{FF2B5EF4-FFF2-40B4-BE49-F238E27FC236}">
                <a16:creationId xmlns:a16="http://schemas.microsoft.com/office/drawing/2014/main" id="{2E17114E-EB0A-4886-AF99-DE3B48D166FA}"/>
              </a:ext>
            </a:extLst>
          </p:cNvPr>
          <p:cNvGrpSpPr/>
          <p:nvPr/>
        </p:nvGrpSpPr>
        <p:grpSpPr>
          <a:xfrm>
            <a:off x="7072316" y="141126"/>
            <a:ext cx="1950125" cy="1825036"/>
            <a:chOff x="6891825" y="1147125"/>
            <a:chExt cx="1950125" cy="1825036"/>
          </a:xfrm>
        </p:grpSpPr>
        <p:sp>
          <p:nvSpPr>
            <p:cNvPr id="28" name="Google Shape;965;p54">
              <a:extLst>
                <a:ext uri="{FF2B5EF4-FFF2-40B4-BE49-F238E27FC236}">
                  <a16:creationId xmlns:a16="http://schemas.microsoft.com/office/drawing/2014/main" id="{A8EAC55D-9EE6-425E-A37E-C38A39EDDF24}"/>
                </a:ext>
              </a:extLst>
            </p:cNvPr>
            <p:cNvSpPr/>
            <p:nvPr/>
          </p:nvSpPr>
          <p:spPr>
            <a:xfrm>
              <a:off x="7796334" y="1362568"/>
              <a:ext cx="881362" cy="983292"/>
            </a:xfrm>
            <a:custGeom>
              <a:avLst/>
              <a:gdLst/>
              <a:ahLst/>
              <a:cxnLst/>
              <a:rect l="l" t="t" r="r" b="b"/>
              <a:pathLst>
                <a:path w="1980" h="2209" extrusionOk="0">
                  <a:moveTo>
                    <a:pt x="990" y="1"/>
                  </a:moveTo>
                  <a:cubicBezTo>
                    <a:pt x="445" y="1"/>
                    <a:pt x="0" y="442"/>
                    <a:pt x="0" y="990"/>
                  </a:cubicBezTo>
                  <a:cubicBezTo>
                    <a:pt x="0" y="1219"/>
                    <a:pt x="76" y="1432"/>
                    <a:pt x="201" y="1599"/>
                  </a:cubicBezTo>
                  <a:cubicBezTo>
                    <a:pt x="216" y="1612"/>
                    <a:pt x="229" y="1624"/>
                    <a:pt x="229" y="1636"/>
                  </a:cubicBezTo>
                  <a:lnTo>
                    <a:pt x="698" y="2209"/>
                  </a:lnTo>
                  <a:lnTo>
                    <a:pt x="1294" y="2209"/>
                  </a:lnTo>
                  <a:lnTo>
                    <a:pt x="1751" y="1636"/>
                  </a:lnTo>
                  <a:cubicBezTo>
                    <a:pt x="1763" y="1624"/>
                    <a:pt x="1763" y="1612"/>
                    <a:pt x="1776" y="1599"/>
                  </a:cubicBezTo>
                  <a:cubicBezTo>
                    <a:pt x="1904" y="1432"/>
                    <a:pt x="1980" y="1219"/>
                    <a:pt x="1980" y="990"/>
                  </a:cubicBezTo>
                  <a:cubicBezTo>
                    <a:pt x="1980" y="442"/>
                    <a:pt x="1535" y="1"/>
                    <a:pt x="9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66;p54">
              <a:extLst>
                <a:ext uri="{FF2B5EF4-FFF2-40B4-BE49-F238E27FC236}">
                  <a16:creationId xmlns:a16="http://schemas.microsoft.com/office/drawing/2014/main" id="{32F13130-ECB1-415B-BCCE-4858368D8EF7}"/>
                </a:ext>
              </a:extLst>
            </p:cNvPr>
            <p:cNvSpPr/>
            <p:nvPr/>
          </p:nvSpPr>
          <p:spPr>
            <a:xfrm>
              <a:off x="8078103" y="2345417"/>
              <a:ext cx="316489" cy="68105"/>
            </a:xfrm>
            <a:custGeom>
              <a:avLst/>
              <a:gdLst/>
              <a:ahLst/>
              <a:cxnLst/>
              <a:rect l="l" t="t" r="r" b="b"/>
              <a:pathLst>
                <a:path w="711" h="153" extrusionOk="0">
                  <a:moveTo>
                    <a:pt x="89" y="1"/>
                  </a:moveTo>
                  <a:cubicBezTo>
                    <a:pt x="40" y="1"/>
                    <a:pt x="1" y="37"/>
                    <a:pt x="1" y="77"/>
                  </a:cubicBezTo>
                  <a:cubicBezTo>
                    <a:pt x="1" y="125"/>
                    <a:pt x="40" y="153"/>
                    <a:pt x="89" y="153"/>
                  </a:cubicBezTo>
                  <a:lnTo>
                    <a:pt x="634" y="153"/>
                  </a:lnTo>
                  <a:cubicBezTo>
                    <a:pt x="674" y="153"/>
                    <a:pt x="710" y="125"/>
                    <a:pt x="710" y="77"/>
                  </a:cubicBezTo>
                  <a:cubicBezTo>
                    <a:pt x="710" y="37"/>
                    <a:pt x="674" y="1"/>
                    <a:pt x="634" y="1"/>
                  </a:cubicBezTo>
                  <a:close/>
                </a:path>
              </a:pathLst>
            </a:custGeom>
            <a:solidFill>
              <a:srgbClr val="E271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67;p54">
              <a:extLst>
                <a:ext uri="{FF2B5EF4-FFF2-40B4-BE49-F238E27FC236}">
                  <a16:creationId xmlns:a16="http://schemas.microsoft.com/office/drawing/2014/main" id="{A5E7395D-5964-49EE-B401-A4E0B148B78D}"/>
                </a:ext>
              </a:extLst>
            </p:cNvPr>
            <p:cNvSpPr/>
            <p:nvPr/>
          </p:nvSpPr>
          <p:spPr>
            <a:xfrm>
              <a:off x="8078103" y="2413077"/>
              <a:ext cx="316489" cy="73892"/>
            </a:xfrm>
            <a:custGeom>
              <a:avLst/>
              <a:gdLst/>
              <a:ahLst/>
              <a:cxnLst/>
              <a:rect l="l" t="t" r="r" b="b"/>
              <a:pathLst>
                <a:path w="711" h="166" extrusionOk="0">
                  <a:moveTo>
                    <a:pt x="89" y="1"/>
                  </a:moveTo>
                  <a:cubicBezTo>
                    <a:pt x="40" y="1"/>
                    <a:pt x="1" y="37"/>
                    <a:pt x="1" y="89"/>
                  </a:cubicBezTo>
                  <a:cubicBezTo>
                    <a:pt x="1" y="126"/>
                    <a:pt x="40" y="165"/>
                    <a:pt x="89" y="165"/>
                  </a:cubicBezTo>
                  <a:lnTo>
                    <a:pt x="634" y="165"/>
                  </a:lnTo>
                  <a:cubicBezTo>
                    <a:pt x="674" y="165"/>
                    <a:pt x="710" y="126"/>
                    <a:pt x="710" y="89"/>
                  </a:cubicBezTo>
                  <a:cubicBezTo>
                    <a:pt x="710" y="37"/>
                    <a:pt x="674" y="1"/>
                    <a:pt x="634" y="1"/>
                  </a:cubicBezTo>
                  <a:close/>
                </a:path>
              </a:pathLst>
            </a:custGeom>
            <a:solidFill>
              <a:srgbClr val="EC9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68;p54">
              <a:extLst>
                <a:ext uri="{FF2B5EF4-FFF2-40B4-BE49-F238E27FC236}">
                  <a16:creationId xmlns:a16="http://schemas.microsoft.com/office/drawing/2014/main" id="{A0C833D8-E6E1-4462-86B8-40D80E6D94E4}"/>
                </a:ext>
              </a:extLst>
            </p:cNvPr>
            <p:cNvSpPr/>
            <p:nvPr/>
          </p:nvSpPr>
          <p:spPr>
            <a:xfrm>
              <a:off x="8078103" y="2486523"/>
              <a:ext cx="316489" cy="68105"/>
            </a:xfrm>
            <a:custGeom>
              <a:avLst/>
              <a:gdLst/>
              <a:ahLst/>
              <a:cxnLst/>
              <a:rect l="l" t="t" r="r" b="b"/>
              <a:pathLst>
                <a:path w="711" h="153" extrusionOk="0">
                  <a:moveTo>
                    <a:pt x="89" y="0"/>
                  </a:moveTo>
                  <a:cubicBezTo>
                    <a:pt x="40" y="0"/>
                    <a:pt x="1" y="25"/>
                    <a:pt x="1" y="76"/>
                  </a:cubicBezTo>
                  <a:cubicBezTo>
                    <a:pt x="1" y="113"/>
                    <a:pt x="40" y="153"/>
                    <a:pt x="89" y="153"/>
                  </a:cubicBezTo>
                  <a:lnTo>
                    <a:pt x="634" y="153"/>
                  </a:lnTo>
                  <a:cubicBezTo>
                    <a:pt x="674" y="153"/>
                    <a:pt x="710" y="113"/>
                    <a:pt x="710" y="76"/>
                  </a:cubicBezTo>
                  <a:cubicBezTo>
                    <a:pt x="710" y="25"/>
                    <a:pt x="674" y="0"/>
                    <a:pt x="634" y="0"/>
                  </a:cubicBezTo>
                  <a:close/>
                </a:path>
              </a:pathLst>
            </a:custGeom>
            <a:solidFill>
              <a:srgbClr val="E271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69;p54">
              <a:extLst>
                <a:ext uri="{FF2B5EF4-FFF2-40B4-BE49-F238E27FC236}">
                  <a16:creationId xmlns:a16="http://schemas.microsoft.com/office/drawing/2014/main" id="{BE026FB5-5968-436B-8930-6843B0F7FD48}"/>
                </a:ext>
              </a:extLst>
            </p:cNvPr>
            <p:cNvSpPr/>
            <p:nvPr/>
          </p:nvSpPr>
          <p:spPr>
            <a:xfrm>
              <a:off x="8123062" y="2554183"/>
              <a:ext cx="231914" cy="28933"/>
            </a:xfrm>
            <a:custGeom>
              <a:avLst/>
              <a:gdLst/>
              <a:ahLst/>
              <a:cxnLst/>
              <a:rect l="l" t="t" r="r" b="b"/>
              <a:pathLst>
                <a:path w="521" h="65" extrusionOk="0">
                  <a:moveTo>
                    <a:pt x="0" y="1"/>
                  </a:moveTo>
                  <a:cubicBezTo>
                    <a:pt x="0" y="37"/>
                    <a:pt x="27" y="65"/>
                    <a:pt x="64" y="65"/>
                  </a:cubicBezTo>
                  <a:lnTo>
                    <a:pt x="457" y="65"/>
                  </a:lnTo>
                  <a:cubicBezTo>
                    <a:pt x="496" y="65"/>
                    <a:pt x="521" y="37"/>
                    <a:pt x="521" y="1"/>
                  </a:cubicBezTo>
                  <a:close/>
                </a:path>
              </a:pathLst>
            </a:custGeom>
            <a:solidFill>
              <a:srgbClr val="EC9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70;p54">
              <a:extLst>
                <a:ext uri="{FF2B5EF4-FFF2-40B4-BE49-F238E27FC236}">
                  <a16:creationId xmlns:a16="http://schemas.microsoft.com/office/drawing/2014/main" id="{7ACB42FE-0497-4FA6-BF82-5FE9689BC8DB}"/>
                </a:ext>
              </a:extLst>
            </p:cNvPr>
            <p:cNvSpPr/>
            <p:nvPr/>
          </p:nvSpPr>
          <p:spPr>
            <a:xfrm>
              <a:off x="8185380" y="2582671"/>
              <a:ext cx="107277" cy="50745"/>
            </a:xfrm>
            <a:custGeom>
              <a:avLst/>
              <a:gdLst/>
              <a:ahLst/>
              <a:cxnLst/>
              <a:rect l="l" t="t" r="r" b="b"/>
              <a:pathLst>
                <a:path w="241" h="114" extrusionOk="0">
                  <a:moveTo>
                    <a:pt x="0" y="1"/>
                  </a:moveTo>
                  <a:cubicBezTo>
                    <a:pt x="0" y="61"/>
                    <a:pt x="40" y="113"/>
                    <a:pt x="104" y="113"/>
                  </a:cubicBezTo>
                  <a:lnTo>
                    <a:pt x="140" y="113"/>
                  </a:lnTo>
                  <a:cubicBezTo>
                    <a:pt x="192" y="113"/>
                    <a:pt x="241" y="61"/>
                    <a:pt x="241" y="1"/>
                  </a:cubicBezTo>
                  <a:close/>
                </a:path>
              </a:pathLst>
            </a:custGeom>
            <a:solidFill>
              <a:srgbClr val="E271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71;p54">
              <a:extLst>
                <a:ext uri="{FF2B5EF4-FFF2-40B4-BE49-F238E27FC236}">
                  <a16:creationId xmlns:a16="http://schemas.microsoft.com/office/drawing/2014/main" id="{72D19D76-D886-431B-B43E-E3A830843DC5}"/>
                </a:ext>
              </a:extLst>
            </p:cNvPr>
            <p:cNvSpPr/>
            <p:nvPr/>
          </p:nvSpPr>
          <p:spPr>
            <a:xfrm>
              <a:off x="8021126" y="1830401"/>
              <a:ext cx="430443" cy="526144"/>
            </a:xfrm>
            <a:custGeom>
              <a:avLst/>
              <a:gdLst/>
              <a:ahLst/>
              <a:cxnLst/>
              <a:rect l="l" t="t" r="r" b="b"/>
              <a:pathLst>
                <a:path w="967" h="1182" extrusionOk="0">
                  <a:moveTo>
                    <a:pt x="141" y="40"/>
                  </a:moveTo>
                  <a:cubicBezTo>
                    <a:pt x="153" y="40"/>
                    <a:pt x="168" y="40"/>
                    <a:pt x="168" y="52"/>
                  </a:cubicBezTo>
                  <a:cubicBezTo>
                    <a:pt x="205" y="64"/>
                    <a:pt x="244" y="92"/>
                    <a:pt x="269" y="116"/>
                  </a:cubicBezTo>
                  <a:cubicBezTo>
                    <a:pt x="293" y="168"/>
                    <a:pt x="320" y="229"/>
                    <a:pt x="333" y="280"/>
                  </a:cubicBezTo>
                  <a:cubicBezTo>
                    <a:pt x="333" y="305"/>
                    <a:pt x="345" y="320"/>
                    <a:pt x="345" y="332"/>
                  </a:cubicBezTo>
                  <a:lnTo>
                    <a:pt x="345" y="343"/>
                  </a:lnTo>
                  <a:lnTo>
                    <a:pt x="345" y="343"/>
                  </a:lnTo>
                  <a:cubicBezTo>
                    <a:pt x="234" y="338"/>
                    <a:pt x="161" y="315"/>
                    <a:pt x="116" y="280"/>
                  </a:cubicBezTo>
                  <a:cubicBezTo>
                    <a:pt x="52" y="256"/>
                    <a:pt x="40" y="204"/>
                    <a:pt x="40" y="168"/>
                  </a:cubicBezTo>
                  <a:cubicBezTo>
                    <a:pt x="40" y="128"/>
                    <a:pt x="52" y="104"/>
                    <a:pt x="65" y="76"/>
                  </a:cubicBezTo>
                  <a:cubicBezTo>
                    <a:pt x="92" y="52"/>
                    <a:pt x="116" y="40"/>
                    <a:pt x="141" y="40"/>
                  </a:cubicBezTo>
                  <a:close/>
                  <a:moveTo>
                    <a:pt x="826" y="40"/>
                  </a:moveTo>
                  <a:cubicBezTo>
                    <a:pt x="853" y="40"/>
                    <a:pt x="878" y="52"/>
                    <a:pt x="902" y="76"/>
                  </a:cubicBezTo>
                  <a:cubicBezTo>
                    <a:pt x="930" y="104"/>
                    <a:pt x="942" y="128"/>
                    <a:pt x="942" y="168"/>
                  </a:cubicBezTo>
                  <a:cubicBezTo>
                    <a:pt x="942" y="204"/>
                    <a:pt x="914" y="256"/>
                    <a:pt x="866" y="280"/>
                  </a:cubicBezTo>
                  <a:cubicBezTo>
                    <a:pt x="819" y="316"/>
                    <a:pt x="734" y="339"/>
                    <a:pt x="625" y="344"/>
                  </a:cubicBezTo>
                  <a:lnTo>
                    <a:pt x="625" y="344"/>
                  </a:lnTo>
                  <a:cubicBezTo>
                    <a:pt x="637" y="319"/>
                    <a:pt x="637" y="255"/>
                    <a:pt x="662" y="192"/>
                  </a:cubicBezTo>
                  <a:cubicBezTo>
                    <a:pt x="701" y="128"/>
                    <a:pt x="738" y="64"/>
                    <a:pt x="802" y="52"/>
                  </a:cubicBezTo>
                  <a:cubicBezTo>
                    <a:pt x="814" y="40"/>
                    <a:pt x="814" y="40"/>
                    <a:pt x="826" y="40"/>
                  </a:cubicBezTo>
                  <a:close/>
                  <a:moveTo>
                    <a:pt x="141" y="0"/>
                  </a:moveTo>
                  <a:cubicBezTo>
                    <a:pt x="104" y="0"/>
                    <a:pt x="65" y="28"/>
                    <a:pt x="40" y="52"/>
                  </a:cubicBezTo>
                  <a:cubicBezTo>
                    <a:pt x="16" y="76"/>
                    <a:pt x="1" y="128"/>
                    <a:pt x="1" y="168"/>
                  </a:cubicBezTo>
                  <a:cubicBezTo>
                    <a:pt x="1" y="217"/>
                    <a:pt x="28" y="280"/>
                    <a:pt x="92" y="320"/>
                  </a:cubicBezTo>
                  <a:cubicBezTo>
                    <a:pt x="145" y="352"/>
                    <a:pt x="231" y="375"/>
                    <a:pt x="345" y="380"/>
                  </a:cubicBezTo>
                  <a:lnTo>
                    <a:pt x="345" y="380"/>
                  </a:lnTo>
                  <a:lnTo>
                    <a:pt x="345" y="1158"/>
                  </a:lnTo>
                  <a:cubicBezTo>
                    <a:pt x="345" y="1170"/>
                    <a:pt x="357" y="1182"/>
                    <a:pt x="369" y="1182"/>
                  </a:cubicBezTo>
                  <a:cubicBezTo>
                    <a:pt x="369" y="1182"/>
                    <a:pt x="381" y="1170"/>
                    <a:pt x="381" y="1158"/>
                  </a:cubicBezTo>
                  <a:lnTo>
                    <a:pt x="381" y="381"/>
                  </a:lnTo>
                  <a:lnTo>
                    <a:pt x="381" y="381"/>
                  </a:lnTo>
                  <a:cubicBezTo>
                    <a:pt x="386" y="381"/>
                    <a:pt x="391" y="381"/>
                    <a:pt x="397" y="381"/>
                  </a:cubicBezTo>
                  <a:lnTo>
                    <a:pt x="585" y="381"/>
                  </a:lnTo>
                  <a:lnTo>
                    <a:pt x="585" y="1158"/>
                  </a:lnTo>
                  <a:cubicBezTo>
                    <a:pt x="585" y="1170"/>
                    <a:pt x="598" y="1182"/>
                    <a:pt x="610" y="1182"/>
                  </a:cubicBezTo>
                  <a:cubicBezTo>
                    <a:pt x="625" y="1182"/>
                    <a:pt x="625" y="1170"/>
                    <a:pt x="625" y="1158"/>
                  </a:cubicBezTo>
                  <a:lnTo>
                    <a:pt x="625" y="380"/>
                  </a:lnTo>
                  <a:lnTo>
                    <a:pt x="625" y="380"/>
                  </a:lnTo>
                  <a:cubicBezTo>
                    <a:pt x="742" y="376"/>
                    <a:pt x="820" y="353"/>
                    <a:pt x="878" y="320"/>
                  </a:cubicBezTo>
                  <a:cubicBezTo>
                    <a:pt x="942" y="280"/>
                    <a:pt x="966" y="217"/>
                    <a:pt x="966" y="168"/>
                  </a:cubicBezTo>
                  <a:cubicBezTo>
                    <a:pt x="966" y="128"/>
                    <a:pt x="954" y="76"/>
                    <a:pt x="930" y="52"/>
                  </a:cubicBezTo>
                  <a:cubicBezTo>
                    <a:pt x="902" y="28"/>
                    <a:pt x="866" y="0"/>
                    <a:pt x="826" y="0"/>
                  </a:cubicBezTo>
                  <a:cubicBezTo>
                    <a:pt x="814" y="0"/>
                    <a:pt x="802" y="16"/>
                    <a:pt x="789" y="16"/>
                  </a:cubicBezTo>
                  <a:cubicBezTo>
                    <a:pt x="701" y="40"/>
                    <a:pt x="649" y="128"/>
                    <a:pt x="625" y="217"/>
                  </a:cubicBezTo>
                  <a:cubicBezTo>
                    <a:pt x="605" y="273"/>
                    <a:pt x="593" y="322"/>
                    <a:pt x="588" y="344"/>
                  </a:cubicBezTo>
                  <a:lnTo>
                    <a:pt x="588" y="344"/>
                  </a:lnTo>
                  <a:cubicBezTo>
                    <a:pt x="587" y="344"/>
                    <a:pt x="586" y="344"/>
                    <a:pt x="585" y="344"/>
                  </a:cubicBezTo>
                  <a:lnTo>
                    <a:pt x="397" y="344"/>
                  </a:lnTo>
                  <a:cubicBezTo>
                    <a:pt x="391" y="344"/>
                    <a:pt x="386" y="344"/>
                    <a:pt x="381" y="344"/>
                  </a:cubicBezTo>
                  <a:lnTo>
                    <a:pt x="381" y="344"/>
                  </a:lnTo>
                  <a:cubicBezTo>
                    <a:pt x="379" y="322"/>
                    <a:pt x="372" y="273"/>
                    <a:pt x="345" y="217"/>
                  </a:cubicBezTo>
                  <a:cubicBezTo>
                    <a:pt x="320" y="128"/>
                    <a:pt x="281" y="40"/>
                    <a:pt x="180" y="16"/>
                  </a:cubicBezTo>
                  <a:cubicBezTo>
                    <a:pt x="168" y="16"/>
                    <a:pt x="153" y="0"/>
                    <a:pt x="141" y="0"/>
                  </a:cubicBezTo>
                  <a:close/>
                </a:path>
              </a:pathLst>
            </a:custGeom>
            <a:solidFill>
              <a:srgbClr val="006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72;p54">
              <a:extLst>
                <a:ext uri="{FF2B5EF4-FFF2-40B4-BE49-F238E27FC236}">
                  <a16:creationId xmlns:a16="http://schemas.microsoft.com/office/drawing/2014/main" id="{BBF66207-877B-444C-9F74-8C412CFC0E47}"/>
                </a:ext>
              </a:extLst>
            </p:cNvPr>
            <p:cNvSpPr/>
            <p:nvPr/>
          </p:nvSpPr>
          <p:spPr>
            <a:xfrm>
              <a:off x="7100592" y="1389721"/>
              <a:ext cx="915638" cy="427325"/>
            </a:xfrm>
            <a:custGeom>
              <a:avLst/>
              <a:gdLst/>
              <a:ahLst/>
              <a:cxnLst/>
              <a:rect l="l" t="t" r="r" b="b"/>
              <a:pathLst>
                <a:path w="2057" h="960" extrusionOk="0">
                  <a:moveTo>
                    <a:pt x="28" y="1"/>
                  </a:moveTo>
                  <a:cubicBezTo>
                    <a:pt x="13" y="1"/>
                    <a:pt x="1" y="1"/>
                    <a:pt x="1" y="16"/>
                  </a:cubicBezTo>
                  <a:cubicBezTo>
                    <a:pt x="1" y="28"/>
                    <a:pt x="1" y="40"/>
                    <a:pt x="13" y="40"/>
                  </a:cubicBezTo>
                  <a:lnTo>
                    <a:pt x="2032" y="954"/>
                  </a:lnTo>
                  <a:cubicBezTo>
                    <a:pt x="2032" y="958"/>
                    <a:pt x="2033" y="959"/>
                    <a:pt x="2036" y="959"/>
                  </a:cubicBezTo>
                  <a:cubicBezTo>
                    <a:pt x="2040" y="959"/>
                    <a:pt x="2048" y="954"/>
                    <a:pt x="2056" y="954"/>
                  </a:cubicBezTo>
                  <a:cubicBezTo>
                    <a:pt x="2056" y="942"/>
                    <a:pt x="2056" y="929"/>
                    <a:pt x="2044" y="929"/>
                  </a:cubicBezTo>
                  <a:lnTo>
                    <a:pt x="28" y="1"/>
                  </a:lnTo>
                  <a:close/>
                </a:path>
              </a:pathLst>
            </a:custGeom>
            <a:solidFill>
              <a:srgbClr val="006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73;p54">
              <a:extLst>
                <a:ext uri="{FF2B5EF4-FFF2-40B4-BE49-F238E27FC236}">
                  <a16:creationId xmlns:a16="http://schemas.microsoft.com/office/drawing/2014/main" id="{3188D5ED-53E6-4F1A-BBAB-916A9AFFAC10}"/>
                </a:ext>
              </a:extLst>
            </p:cNvPr>
            <p:cNvSpPr/>
            <p:nvPr/>
          </p:nvSpPr>
          <p:spPr>
            <a:xfrm>
              <a:off x="6891825" y="1180955"/>
              <a:ext cx="435785" cy="435782"/>
            </a:xfrm>
            <a:custGeom>
              <a:avLst/>
              <a:gdLst/>
              <a:ahLst/>
              <a:cxnLst/>
              <a:rect l="l" t="t" r="r" b="b"/>
              <a:pathLst>
                <a:path w="979" h="979" extrusionOk="0">
                  <a:moveTo>
                    <a:pt x="482" y="1"/>
                  </a:moveTo>
                  <a:cubicBezTo>
                    <a:pt x="217" y="1"/>
                    <a:pt x="1" y="217"/>
                    <a:pt x="1" y="497"/>
                  </a:cubicBezTo>
                  <a:cubicBezTo>
                    <a:pt x="1" y="762"/>
                    <a:pt x="217" y="978"/>
                    <a:pt x="482" y="978"/>
                  </a:cubicBezTo>
                  <a:cubicBezTo>
                    <a:pt x="750" y="978"/>
                    <a:pt x="978" y="762"/>
                    <a:pt x="978" y="497"/>
                  </a:cubicBezTo>
                  <a:cubicBezTo>
                    <a:pt x="978" y="217"/>
                    <a:pt x="750" y="1"/>
                    <a:pt x="482" y="1"/>
                  </a:cubicBezTo>
                  <a:close/>
                </a:path>
              </a:pathLst>
            </a:custGeom>
            <a:solidFill>
              <a:srgbClr val="00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74;p54">
              <a:extLst>
                <a:ext uri="{FF2B5EF4-FFF2-40B4-BE49-F238E27FC236}">
                  <a16:creationId xmlns:a16="http://schemas.microsoft.com/office/drawing/2014/main" id="{1F4DC553-7A3A-4D8E-862F-189A6CFD7E89}"/>
                </a:ext>
              </a:extLst>
            </p:cNvPr>
            <p:cNvSpPr/>
            <p:nvPr/>
          </p:nvSpPr>
          <p:spPr>
            <a:xfrm>
              <a:off x="7428655" y="2062314"/>
              <a:ext cx="633424" cy="12464"/>
            </a:xfrm>
            <a:custGeom>
              <a:avLst/>
              <a:gdLst/>
              <a:ahLst/>
              <a:cxnLst/>
              <a:rect l="l" t="t" r="r" b="b"/>
              <a:pathLst>
                <a:path w="1423" h="28" extrusionOk="0">
                  <a:moveTo>
                    <a:pt x="25" y="0"/>
                  </a:moveTo>
                  <a:cubicBezTo>
                    <a:pt x="13" y="0"/>
                    <a:pt x="1" y="0"/>
                    <a:pt x="1" y="12"/>
                  </a:cubicBezTo>
                  <a:cubicBezTo>
                    <a:pt x="1" y="27"/>
                    <a:pt x="13" y="27"/>
                    <a:pt x="25" y="27"/>
                  </a:cubicBezTo>
                  <a:lnTo>
                    <a:pt x="1408" y="27"/>
                  </a:lnTo>
                  <a:cubicBezTo>
                    <a:pt x="1423" y="27"/>
                    <a:pt x="1423" y="27"/>
                    <a:pt x="1423" y="12"/>
                  </a:cubicBezTo>
                  <a:cubicBezTo>
                    <a:pt x="1423" y="0"/>
                    <a:pt x="1423" y="0"/>
                    <a:pt x="1408" y="0"/>
                  </a:cubicBezTo>
                  <a:close/>
                </a:path>
              </a:pathLst>
            </a:custGeom>
            <a:solidFill>
              <a:srgbClr val="006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75;p54">
              <a:extLst>
                <a:ext uri="{FF2B5EF4-FFF2-40B4-BE49-F238E27FC236}">
                  <a16:creationId xmlns:a16="http://schemas.microsoft.com/office/drawing/2014/main" id="{D537686D-6389-4923-B235-9C3D408B03C4}"/>
                </a:ext>
              </a:extLst>
            </p:cNvPr>
            <p:cNvSpPr/>
            <p:nvPr/>
          </p:nvSpPr>
          <p:spPr>
            <a:xfrm>
              <a:off x="7275529" y="1904737"/>
              <a:ext cx="328508" cy="327171"/>
            </a:xfrm>
            <a:custGeom>
              <a:avLst/>
              <a:gdLst/>
              <a:ahLst/>
              <a:cxnLst/>
              <a:rect l="l" t="t" r="r" b="b"/>
              <a:pathLst>
                <a:path w="738" h="735" extrusionOk="0">
                  <a:moveTo>
                    <a:pt x="369" y="1"/>
                  </a:moveTo>
                  <a:cubicBezTo>
                    <a:pt x="168" y="1"/>
                    <a:pt x="1" y="165"/>
                    <a:pt x="1" y="366"/>
                  </a:cubicBezTo>
                  <a:cubicBezTo>
                    <a:pt x="1" y="570"/>
                    <a:pt x="168" y="735"/>
                    <a:pt x="369" y="735"/>
                  </a:cubicBezTo>
                  <a:cubicBezTo>
                    <a:pt x="573" y="735"/>
                    <a:pt x="738" y="570"/>
                    <a:pt x="738" y="366"/>
                  </a:cubicBezTo>
                  <a:cubicBezTo>
                    <a:pt x="738" y="165"/>
                    <a:pt x="573" y="1"/>
                    <a:pt x="369" y="1"/>
                  </a:cubicBezTo>
                  <a:close/>
                </a:path>
              </a:pathLst>
            </a:custGeom>
            <a:solidFill>
              <a:srgbClr val="2A5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76;p54">
              <a:extLst>
                <a:ext uri="{FF2B5EF4-FFF2-40B4-BE49-F238E27FC236}">
                  <a16:creationId xmlns:a16="http://schemas.microsoft.com/office/drawing/2014/main" id="{D378AD38-A6E9-451F-A645-0D9FF594A2C5}"/>
                </a:ext>
              </a:extLst>
            </p:cNvPr>
            <p:cNvSpPr/>
            <p:nvPr/>
          </p:nvSpPr>
          <p:spPr>
            <a:xfrm>
              <a:off x="8406166" y="1216120"/>
              <a:ext cx="367679" cy="366342"/>
            </a:xfrm>
            <a:custGeom>
              <a:avLst/>
              <a:gdLst/>
              <a:ahLst/>
              <a:cxnLst/>
              <a:rect l="l" t="t" r="r" b="b"/>
              <a:pathLst>
                <a:path w="826" h="823" extrusionOk="0">
                  <a:moveTo>
                    <a:pt x="803" y="1"/>
                  </a:moveTo>
                  <a:cubicBezTo>
                    <a:pt x="798" y="1"/>
                    <a:pt x="792" y="4"/>
                    <a:pt x="786" y="10"/>
                  </a:cubicBezTo>
                  <a:lnTo>
                    <a:pt x="1" y="799"/>
                  </a:lnTo>
                  <a:lnTo>
                    <a:pt x="1" y="823"/>
                  </a:lnTo>
                  <a:lnTo>
                    <a:pt x="25" y="823"/>
                  </a:lnTo>
                  <a:lnTo>
                    <a:pt x="811" y="37"/>
                  </a:lnTo>
                  <a:cubicBezTo>
                    <a:pt x="826" y="25"/>
                    <a:pt x="826" y="10"/>
                    <a:pt x="811" y="10"/>
                  </a:cubicBezTo>
                  <a:cubicBezTo>
                    <a:pt x="811" y="4"/>
                    <a:pt x="808" y="1"/>
                    <a:pt x="803" y="1"/>
                  </a:cubicBezTo>
                  <a:close/>
                </a:path>
              </a:pathLst>
            </a:custGeom>
            <a:solidFill>
              <a:srgbClr val="006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77;p54">
              <a:extLst>
                <a:ext uri="{FF2B5EF4-FFF2-40B4-BE49-F238E27FC236}">
                  <a16:creationId xmlns:a16="http://schemas.microsoft.com/office/drawing/2014/main" id="{F6D0C51E-1F5F-45FE-A51E-7976C9486FEA}"/>
                </a:ext>
              </a:extLst>
            </p:cNvPr>
            <p:cNvSpPr/>
            <p:nvPr/>
          </p:nvSpPr>
          <p:spPr>
            <a:xfrm>
              <a:off x="8682593" y="1147125"/>
              <a:ext cx="159357" cy="158911"/>
            </a:xfrm>
            <a:custGeom>
              <a:avLst/>
              <a:gdLst/>
              <a:ahLst/>
              <a:cxnLst/>
              <a:rect l="l" t="t" r="r" b="b"/>
              <a:pathLst>
                <a:path w="358" h="357" extrusionOk="0">
                  <a:moveTo>
                    <a:pt x="177" y="0"/>
                  </a:moveTo>
                  <a:cubicBezTo>
                    <a:pt x="89" y="0"/>
                    <a:pt x="1" y="77"/>
                    <a:pt x="1" y="180"/>
                  </a:cubicBezTo>
                  <a:cubicBezTo>
                    <a:pt x="1" y="268"/>
                    <a:pt x="89" y="357"/>
                    <a:pt x="177" y="357"/>
                  </a:cubicBezTo>
                  <a:cubicBezTo>
                    <a:pt x="281" y="357"/>
                    <a:pt x="357" y="268"/>
                    <a:pt x="357" y="180"/>
                  </a:cubicBezTo>
                  <a:cubicBezTo>
                    <a:pt x="357" y="77"/>
                    <a:pt x="281" y="0"/>
                    <a:pt x="177" y="0"/>
                  </a:cubicBez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78;p54">
              <a:extLst>
                <a:ext uri="{FF2B5EF4-FFF2-40B4-BE49-F238E27FC236}">
                  <a16:creationId xmlns:a16="http://schemas.microsoft.com/office/drawing/2014/main" id="{E62289F7-8143-4807-8810-A644B6DB73E7}"/>
                </a:ext>
              </a:extLst>
            </p:cNvPr>
            <p:cNvSpPr/>
            <p:nvPr/>
          </p:nvSpPr>
          <p:spPr>
            <a:xfrm>
              <a:off x="7908508" y="2372570"/>
              <a:ext cx="662357" cy="447801"/>
            </a:xfrm>
            <a:custGeom>
              <a:avLst/>
              <a:gdLst/>
              <a:ahLst/>
              <a:cxnLst/>
              <a:rect l="l" t="t" r="r" b="b"/>
              <a:pathLst>
                <a:path w="1488" h="1006" extrusionOk="0">
                  <a:moveTo>
                    <a:pt x="13" y="0"/>
                  </a:moveTo>
                  <a:lnTo>
                    <a:pt x="1" y="16"/>
                  </a:lnTo>
                  <a:lnTo>
                    <a:pt x="1" y="978"/>
                  </a:lnTo>
                  <a:cubicBezTo>
                    <a:pt x="1" y="990"/>
                    <a:pt x="1" y="990"/>
                    <a:pt x="13" y="990"/>
                  </a:cubicBezTo>
                  <a:cubicBezTo>
                    <a:pt x="13" y="1005"/>
                    <a:pt x="13" y="1005"/>
                    <a:pt x="25" y="1005"/>
                  </a:cubicBezTo>
                  <a:lnTo>
                    <a:pt x="1460" y="1005"/>
                  </a:lnTo>
                  <a:cubicBezTo>
                    <a:pt x="1460" y="1005"/>
                    <a:pt x="1472" y="1005"/>
                    <a:pt x="1472" y="990"/>
                  </a:cubicBezTo>
                  <a:cubicBezTo>
                    <a:pt x="1472" y="990"/>
                    <a:pt x="1487" y="990"/>
                    <a:pt x="1487" y="978"/>
                  </a:cubicBezTo>
                  <a:lnTo>
                    <a:pt x="1487" y="16"/>
                  </a:lnTo>
                  <a:cubicBezTo>
                    <a:pt x="1487" y="16"/>
                    <a:pt x="1472" y="16"/>
                    <a:pt x="1472" y="0"/>
                  </a:cubicBezTo>
                  <a:lnTo>
                    <a:pt x="1243" y="0"/>
                  </a:lnTo>
                  <a:cubicBezTo>
                    <a:pt x="1231" y="0"/>
                    <a:pt x="1219" y="0"/>
                    <a:pt x="1219" y="16"/>
                  </a:cubicBezTo>
                  <a:cubicBezTo>
                    <a:pt x="1219" y="28"/>
                    <a:pt x="1231" y="40"/>
                    <a:pt x="1243" y="40"/>
                  </a:cubicBezTo>
                  <a:lnTo>
                    <a:pt x="1447" y="40"/>
                  </a:lnTo>
                  <a:lnTo>
                    <a:pt x="1447" y="966"/>
                  </a:lnTo>
                  <a:lnTo>
                    <a:pt x="40" y="966"/>
                  </a:lnTo>
                  <a:lnTo>
                    <a:pt x="40" y="40"/>
                  </a:lnTo>
                  <a:lnTo>
                    <a:pt x="241" y="40"/>
                  </a:lnTo>
                  <a:cubicBezTo>
                    <a:pt x="254" y="40"/>
                    <a:pt x="269" y="28"/>
                    <a:pt x="269" y="16"/>
                  </a:cubicBezTo>
                  <a:cubicBezTo>
                    <a:pt x="269" y="0"/>
                    <a:pt x="254" y="0"/>
                    <a:pt x="241" y="0"/>
                  </a:cubicBezTo>
                  <a:close/>
                </a:path>
              </a:pathLst>
            </a:custGeom>
            <a:solidFill>
              <a:srgbClr val="006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79;p54">
              <a:extLst>
                <a:ext uri="{FF2B5EF4-FFF2-40B4-BE49-F238E27FC236}">
                  <a16:creationId xmlns:a16="http://schemas.microsoft.com/office/drawing/2014/main" id="{61FDA182-6847-4ECC-B97F-A3E3FBD5AD05}"/>
                </a:ext>
              </a:extLst>
            </p:cNvPr>
            <p:cNvSpPr/>
            <p:nvPr/>
          </p:nvSpPr>
          <p:spPr>
            <a:xfrm>
              <a:off x="8231229" y="2802121"/>
              <a:ext cx="16915" cy="170040"/>
            </a:xfrm>
            <a:custGeom>
              <a:avLst/>
              <a:gdLst/>
              <a:ahLst/>
              <a:cxnLst/>
              <a:rect l="l" t="t" r="r" b="b"/>
              <a:pathLst>
                <a:path w="38" h="382" extrusionOk="0">
                  <a:moveTo>
                    <a:pt x="13" y="1"/>
                  </a:moveTo>
                  <a:lnTo>
                    <a:pt x="1" y="13"/>
                  </a:lnTo>
                  <a:lnTo>
                    <a:pt x="1" y="357"/>
                  </a:lnTo>
                  <a:cubicBezTo>
                    <a:pt x="1" y="369"/>
                    <a:pt x="13" y="382"/>
                    <a:pt x="13" y="382"/>
                  </a:cubicBezTo>
                  <a:cubicBezTo>
                    <a:pt x="25" y="382"/>
                    <a:pt x="37" y="369"/>
                    <a:pt x="37" y="357"/>
                  </a:cubicBezTo>
                  <a:lnTo>
                    <a:pt x="37" y="13"/>
                  </a:lnTo>
                  <a:cubicBezTo>
                    <a:pt x="37" y="13"/>
                    <a:pt x="25" y="1"/>
                    <a:pt x="13" y="1"/>
                  </a:cubicBezTo>
                  <a:close/>
                </a:path>
              </a:pathLst>
            </a:custGeom>
            <a:solidFill>
              <a:srgbClr val="006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4" name="Google Shape;1414;p64"/>
          <p:cNvSpPr txBox="1">
            <a:spLocks noGrp="1"/>
          </p:cNvSpPr>
          <p:nvPr>
            <p:ph type="title"/>
          </p:nvPr>
        </p:nvSpPr>
        <p:spPr>
          <a:xfrm>
            <a:off x="608742" y="130562"/>
            <a:ext cx="7704000" cy="54770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3300"/>
                </a:solidFill>
              </a:rPr>
              <a:t>Target Market</a:t>
            </a:r>
            <a:endParaRPr>
              <a:solidFill>
                <a:srgbClr val="003300"/>
              </a:solidFill>
            </a:endParaRPr>
          </a:p>
          <a:p>
            <a:pPr marL="0" lvl="0" indent="0" algn="ctr" rtl="0">
              <a:spcBef>
                <a:spcPts val="0"/>
              </a:spcBef>
              <a:spcAft>
                <a:spcPts val="0"/>
              </a:spcAft>
              <a:buNone/>
            </a:pPr>
            <a:endParaRPr>
              <a:solidFill>
                <a:srgbClr val="003300"/>
              </a:solidFill>
            </a:endParaRPr>
          </a:p>
        </p:txBody>
      </p:sp>
      <p:sp>
        <p:nvSpPr>
          <p:cNvPr id="1417" name="Google Shape;1417;p64"/>
          <p:cNvSpPr txBox="1">
            <a:spLocks noGrp="1"/>
          </p:cNvSpPr>
          <p:nvPr>
            <p:ph type="title" idx="4294967295"/>
          </p:nvPr>
        </p:nvSpPr>
        <p:spPr>
          <a:xfrm>
            <a:off x="531952" y="946601"/>
            <a:ext cx="2734770" cy="31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336600"/>
                </a:solidFill>
              </a:rPr>
              <a:t>Students’ Community:</a:t>
            </a:r>
            <a:endParaRPr sz="1800">
              <a:solidFill>
                <a:srgbClr val="336600"/>
              </a:solidFill>
            </a:endParaRPr>
          </a:p>
        </p:txBody>
      </p:sp>
      <p:cxnSp>
        <p:nvCxnSpPr>
          <p:cNvPr id="7" name="Straight Connector 6">
            <a:extLst>
              <a:ext uri="{FF2B5EF4-FFF2-40B4-BE49-F238E27FC236}">
                <a16:creationId xmlns:a16="http://schemas.microsoft.com/office/drawing/2014/main" id="{DE5DEF83-C125-4706-9527-9350E201A9C1}"/>
              </a:ext>
            </a:extLst>
          </p:cNvPr>
          <p:cNvCxnSpPr>
            <a:cxnSpLocks/>
          </p:cNvCxnSpPr>
          <p:nvPr/>
        </p:nvCxnSpPr>
        <p:spPr>
          <a:xfrm>
            <a:off x="1285120" y="3938156"/>
            <a:ext cx="2194560" cy="0"/>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02054341-0991-4F6E-A701-5CEAD6B467D9}"/>
              </a:ext>
            </a:extLst>
          </p:cNvPr>
          <p:cNvCxnSpPr/>
          <p:nvPr/>
        </p:nvCxnSpPr>
        <p:spPr>
          <a:xfrm>
            <a:off x="1285119" y="3559520"/>
            <a:ext cx="2194560"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FF42F6A-FA4E-4A8F-B5B3-83CD8F2AA91D}"/>
              </a:ext>
            </a:extLst>
          </p:cNvPr>
          <p:cNvCxnSpPr/>
          <p:nvPr/>
        </p:nvCxnSpPr>
        <p:spPr>
          <a:xfrm>
            <a:off x="1258225" y="2811209"/>
            <a:ext cx="2194560"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552C36C-3D04-4B77-BDE7-E0A1B664A3C3}"/>
              </a:ext>
            </a:extLst>
          </p:cNvPr>
          <p:cNvCxnSpPr/>
          <p:nvPr/>
        </p:nvCxnSpPr>
        <p:spPr>
          <a:xfrm>
            <a:off x="1258224" y="2098272"/>
            <a:ext cx="2194560"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8B71AB88-17C5-478E-A4AC-AF171C5A954C}"/>
              </a:ext>
            </a:extLst>
          </p:cNvPr>
          <p:cNvCxnSpPr/>
          <p:nvPr/>
        </p:nvCxnSpPr>
        <p:spPr>
          <a:xfrm>
            <a:off x="1258224" y="1744407"/>
            <a:ext cx="2194560"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60613224-C87C-41A5-A280-472F96F448E9}"/>
              </a:ext>
            </a:extLst>
          </p:cNvPr>
          <p:cNvCxnSpPr/>
          <p:nvPr/>
        </p:nvCxnSpPr>
        <p:spPr>
          <a:xfrm>
            <a:off x="1285118" y="3183003"/>
            <a:ext cx="2194560"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49B693AB-4E92-4604-937B-5112A160EAAE}"/>
              </a:ext>
            </a:extLst>
          </p:cNvPr>
          <p:cNvCxnSpPr/>
          <p:nvPr/>
        </p:nvCxnSpPr>
        <p:spPr>
          <a:xfrm>
            <a:off x="1258224" y="2458598"/>
            <a:ext cx="2194560"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9" name="Rectangle 8">
            <a:extLst>
              <a:ext uri="{FF2B5EF4-FFF2-40B4-BE49-F238E27FC236}">
                <a16:creationId xmlns:a16="http://schemas.microsoft.com/office/drawing/2014/main" id="{ADB0D0A6-1621-49C0-AE73-694D633D5199}"/>
              </a:ext>
            </a:extLst>
          </p:cNvPr>
          <p:cNvSpPr/>
          <p:nvPr/>
        </p:nvSpPr>
        <p:spPr>
          <a:xfrm>
            <a:off x="1852294" y="3456491"/>
            <a:ext cx="319741" cy="450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8E08A23-C0F5-4199-BE3D-EA28DF5D40B5}"/>
              </a:ext>
            </a:extLst>
          </p:cNvPr>
          <p:cNvSpPr/>
          <p:nvPr/>
        </p:nvSpPr>
        <p:spPr>
          <a:xfrm>
            <a:off x="2209598" y="1772717"/>
            <a:ext cx="319741" cy="2134692"/>
          </a:xfrm>
          <a:prstGeom prst="rect">
            <a:avLst/>
          </a:prstGeom>
          <a:solidFill>
            <a:srgbClr val="336600"/>
          </a:solidFill>
          <a:ln>
            <a:solidFill>
              <a:srgbClr val="1F3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CBD29A6-601C-4826-BDEA-6797C20E3B7C}"/>
              </a:ext>
            </a:extLst>
          </p:cNvPr>
          <p:cNvSpPr txBox="1"/>
          <p:nvPr/>
        </p:nvSpPr>
        <p:spPr>
          <a:xfrm>
            <a:off x="928848" y="3463882"/>
            <a:ext cx="455343" cy="200055"/>
          </a:xfrm>
          <a:prstGeom prst="rect">
            <a:avLst/>
          </a:prstGeom>
          <a:noFill/>
        </p:spPr>
        <p:txBody>
          <a:bodyPr wrap="square" rtlCol="0">
            <a:spAutoFit/>
          </a:bodyPr>
          <a:lstStyle/>
          <a:p>
            <a:r>
              <a:rPr lang="en-US" sz="700">
                <a:solidFill>
                  <a:schemeClr val="bg1">
                    <a:lumMod val="50000"/>
                  </a:schemeClr>
                </a:solidFill>
                <a:latin typeface="Agency FB" panose="020B0503020202020204" pitchFamily="34" charset="0"/>
              </a:rPr>
              <a:t>300.000</a:t>
            </a:r>
          </a:p>
        </p:txBody>
      </p:sp>
      <p:sp>
        <p:nvSpPr>
          <p:cNvPr id="30" name="TextBox 29">
            <a:extLst>
              <a:ext uri="{FF2B5EF4-FFF2-40B4-BE49-F238E27FC236}">
                <a16:creationId xmlns:a16="http://schemas.microsoft.com/office/drawing/2014/main" id="{C1C3811A-E3C5-4B93-A00B-96653132B3E4}"/>
              </a:ext>
            </a:extLst>
          </p:cNvPr>
          <p:cNvSpPr txBox="1"/>
          <p:nvPr/>
        </p:nvSpPr>
        <p:spPr>
          <a:xfrm>
            <a:off x="928352" y="3092089"/>
            <a:ext cx="460418" cy="200055"/>
          </a:xfrm>
          <a:prstGeom prst="rect">
            <a:avLst/>
          </a:prstGeom>
          <a:noFill/>
        </p:spPr>
        <p:txBody>
          <a:bodyPr wrap="square" rtlCol="0">
            <a:spAutoFit/>
          </a:bodyPr>
          <a:lstStyle/>
          <a:p>
            <a:r>
              <a:rPr lang="en-US" sz="700">
                <a:solidFill>
                  <a:schemeClr val="bg1">
                    <a:lumMod val="50000"/>
                  </a:schemeClr>
                </a:solidFill>
                <a:latin typeface="Agency FB" panose="020B0503020202020204" pitchFamily="34" charset="0"/>
              </a:rPr>
              <a:t>600.000</a:t>
            </a:r>
          </a:p>
        </p:txBody>
      </p:sp>
      <p:sp>
        <p:nvSpPr>
          <p:cNvPr id="31" name="TextBox 30">
            <a:extLst>
              <a:ext uri="{FF2B5EF4-FFF2-40B4-BE49-F238E27FC236}">
                <a16:creationId xmlns:a16="http://schemas.microsoft.com/office/drawing/2014/main" id="{31BAD577-6855-443A-ACB8-E3F6C6AF87C4}"/>
              </a:ext>
            </a:extLst>
          </p:cNvPr>
          <p:cNvSpPr txBox="1"/>
          <p:nvPr/>
        </p:nvSpPr>
        <p:spPr>
          <a:xfrm>
            <a:off x="902731" y="2718896"/>
            <a:ext cx="525986" cy="200055"/>
          </a:xfrm>
          <a:prstGeom prst="rect">
            <a:avLst/>
          </a:prstGeom>
          <a:noFill/>
        </p:spPr>
        <p:txBody>
          <a:bodyPr wrap="square" rtlCol="0">
            <a:spAutoFit/>
          </a:bodyPr>
          <a:lstStyle/>
          <a:p>
            <a:r>
              <a:rPr lang="en-US" sz="700">
                <a:solidFill>
                  <a:schemeClr val="bg1">
                    <a:lumMod val="50000"/>
                  </a:schemeClr>
                </a:solidFill>
                <a:latin typeface="Agency FB" panose="020B0503020202020204" pitchFamily="34" charset="0"/>
              </a:rPr>
              <a:t>900.000</a:t>
            </a:r>
          </a:p>
        </p:txBody>
      </p:sp>
      <p:sp>
        <p:nvSpPr>
          <p:cNvPr id="32" name="TextBox 31">
            <a:extLst>
              <a:ext uri="{FF2B5EF4-FFF2-40B4-BE49-F238E27FC236}">
                <a16:creationId xmlns:a16="http://schemas.microsoft.com/office/drawing/2014/main" id="{5AA65CE9-DE96-46FE-AC61-805C3F5E2480}"/>
              </a:ext>
            </a:extLst>
          </p:cNvPr>
          <p:cNvSpPr txBox="1"/>
          <p:nvPr/>
        </p:nvSpPr>
        <p:spPr>
          <a:xfrm>
            <a:off x="855688" y="2357628"/>
            <a:ext cx="568362" cy="200055"/>
          </a:xfrm>
          <a:prstGeom prst="rect">
            <a:avLst/>
          </a:prstGeom>
          <a:noFill/>
        </p:spPr>
        <p:txBody>
          <a:bodyPr wrap="square" rtlCol="0">
            <a:spAutoFit/>
          </a:bodyPr>
          <a:lstStyle/>
          <a:p>
            <a:r>
              <a:rPr lang="en-US" sz="700">
                <a:solidFill>
                  <a:schemeClr val="bg1">
                    <a:lumMod val="50000"/>
                  </a:schemeClr>
                </a:solidFill>
                <a:latin typeface="Agency FB" panose="020B0503020202020204" pitchFamily="34" charset="0"/>
              </a:rPr>
              <a:t>1.200.000</a:t>
            </a:r>
          </a:p>
        </p:txBody>
      </p:sp>
      <p:sp>
        <p:nvSpPr>
          <p:cNvPr id="33" name="TextBox 32">
            <a:extLst>
              <a:ext uri="{FF2B5EF4-FFF2-40B4-BE49-F238E27FC236}">
                <a16:creationId xmlns:a16="http://schemas.microsoft.com/office/drawing/2014/main" id="{2B6CFE49-EB78-4FF2-AD0A-5260CA863BD1}"/>
              </a:ext>
            </a:extLst>
          </p:cNvPr>
          <p:cNvSpPr txBox="1"/>
          <p:nvPr/>
        </p:nvSpPr>
        <p:spPr>
          <a:xfrm>
            <a:off x="855688" y="2000198"/>
            <a:ext cx="568361" cy="200055"/>
          </a:xfrm>
          <a:prstGeom prst="rect">
            <a:avLst/>
          </a:prstGeom>
          <a:noFill/>
        </p:spPr>
        <p:txBody>
          <a:bodyPr wrap="square" rtlCol="0">
            <a:spAutoFit/>
          </a:bodyPr>
          <a:lstStyle/>
          <a:p>
            <a:r>
              <a:rPr lang="en-US" sz="700">
                <a:solidFill>
                  <a:schemeClr val="bg1">
                    <a:lumMod val="50000"/>
                  </a:schemeClr>
                </a:solidFill>
                <a:latin typeface="Agency FB" panose="020B0503020202020204" pitchFamily="34" charset="0"/>
              </a:rPr>
              <a:t>1.500.000</a:t>
            </a:r>
          </a:p>
        </p:txBody>
      </p:sp>
      <p:sp>
        <p:nvSpPr>
          <p:cNvPr id="34" name="TextBox 33">
            <a:extLst>
              <a:ext uri="{FF2B5EF4-FFF2-40B4-BE49-F238E27FC236}">
                <a16:creationId xmlns:a16="http://schemas.microsoft.com/office/drawing/2014/main" id="{B095B4EF-12ED-4E5D-B95E-3BA8193D09D4}"/>
              </a:ext>
            </a:extLst>
          </p:cNvPr>
          <p:cNvSpPr txBox="1"/>
          <p:nvPr/>
        </p:nvSpPr>
        <p:spPr>
          <a:xfrm>
            <a:off x="855688" y="1644559"/>
            <a:ext cx="568361" cy="200055"/>
          </a:xfrm>
          <a:prstGeom prst="rect">
            <a:avLst/>
          </a:prstGeom>
          <a:noFill/>
        </p:spPr>
        <p:txBody>
          <a:bodyPr wrap="square" rtlCol="0">
            <a:spAutoFit/>
          </a:bodyPr>
          <a:lstStyle/>
          <a:p>
            <a:r>
              <a:rPr lang="en-US" sz="700">
                <a:solidFill>
                  <a:schemeClr val="bg1">
                    <a:lumMod val="50000"/>
                  </a:schemeClr>
                </a:solidFill>
                <a:latin typeface="Agency FB" panose="020B0503020202020204" pitchFamily="34" charset="0"/>
              </a:rPr>
              <a:t>1.800.000</a:t>
            </a:r>
          </a:p>
        </p:txBody>
      </p:sp>
      <p:sp>
        <p:nvSpPr>
          <p:cNvPr id="35" name="Rectangle 34">
            <a:extLst>
              <a:ext uri="{FF2B5EF4-FFF2-40B4-BE49-F238E27FC236}">
                <a16:creationId xmlns:a16="http://schemas.microsoft.com/office/drawing/2014/main" id="{F85E03C6-22B7-4564-BCB3-36676B5B9E25}"/>
              </a:ext>
            </a:extLst>
          </p:cNvPr>
          <p:cNvSpPr/>
          <p:nvPr/>
        </p:nvSpPr>
        <p:spPr>
          <a:xfrm>
            <a:off x="2559382" y="3394287"/>
            <a:ext cx="319741" cy="515561"/>
          </a:xfrm>
          <a:prstGeom prst="rect">
            <a:avLst/>
          </a:prstGeom>
          <a:solidFill>
            <a:srgbClr val="92D050"/>
          </a:solidFill>
          <a:ln>
            <a:solidFill>
              <a:srgbClr val="1F3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C468A93-08FA-41B9-A163-4C7A20783B55}"/>
              </a:ext>
            </a:extLst>
          </p:cNvPr>
          <p:cNvSpPr txBox="1"/>
          <p:nvPr/>
        </p:nvSpPr>
        <p:spPr>
          <a:xfrm rot="16200000">
            <a:off x="1772548" y="2714962"/>
            <a:ext cx="1193839" cy="261610"/>
          </a:xfrm>
          <a:prstGeom prst="rect">
            <a:avLst/>
          </a:prstGeom>
          <a:noFill/>
        </p:spPr>
        <p:txBody>
          <a:bodyPr wrap="square" rtlCol="0">
            <a:spAutoFit/>
          </a:bodyPr>
          <a:lstStyle/>
          <a:p>
            <a:r>
              <a:rPr lang="en-US" sz="1100" b="1">
                <a:solidFill>
                  <a:schemeClr val="bg1">
                    <a:lumMod val="85000"/>
                  </a:schemeClr>
                </a:solidFill>
                <a:latin typeface="Amasis MT Pro Light" panose="02040304050005020304" pitchFamily="18" charset="0"/>
              </a:rPr>
              <a:t>Enrolled Students</a:t>
            </a:r>
          </a:p>
        </p:txBody>
      </p:sp>
      <p:sp>
        <p:nvSpPr>
          <p:cNvPr id="38" name="TextBox 37">
            <a:extLst>
              <a:ext uri="{FF2B5EF4-FFF2-40B4-BE49-F238E27FC236}">
                <a16:creationId xmlns:a16="http://schemas.microsoft.com/office/drawing/2014/main" id="{FF3C2660-7C04-45D3-8D64-D8468E85478D}"/>
              </a:ext>
            </a:extLst>
          </p:cNvPr>
          <p:cNvSpPr txBox="1"/>
          <p:nvPr/>
        </p:nvSpPr>
        <p:spPr>
          <a:xfrm rot="16200000">
            <a:off x="1723979" y="3517553"/>
            <a:ext cx="587350" cy="307777"/>
          </a:xfrm>
          <a:prstGeom prst="rect">
            <a:avLst/>
          </a:prstGeom>
          <a:noFill/>
        </p:spPr>
        <p:txBody>
          <a:bodyPr wrap="square" rtlCol="0">
            <a:spAutoFit/>
          </a:bodyPr>
          <a:lstStyle/>
          <a:p>
            <a:r>
              <a:rPr lang="en-US" sz="700" b="1">
                <a:solidFill>
                  <a:schemeClr val="bg1"/>
                </a:solidFill>
                <a:latin typeface="Amasis MT Pro Light" panose="02040304050005020304" pitchFamily="18" charset="0"/>
              </a:rPr>
              <a:t>Registered Students</a:t>
            </a:r>
          </a:p>
        </p:txBody>
      </p:sp>
      <p:sp>
        <p:nvSpPr>
          <p:cNvPr id="39" name="TextBox 38">
            <a:extLst>
              <a:ext uri="{FF2B5EF4-FFF2-40B4-BE49-F238E27FC236}">
                <a16:creationId xmlns:a16="http://schemas.microsoft.com/office/drawing/2014/main" id="{2A6CED98-AAF8-435E-AA44-2B7C2CD7BFDC}"/>
              </a:ext>
            </a:extLst>
          </p:cNvPr>
          <p:cNvSpPr txBox="1"/>
          <p:nvPr/>
        </p:nvSpPr>
        <p:spPr>
          <a:xfrm rot="16200000">
            <a:off x="2418618" y="3498424"/>
            <a:ext cx="587350" cy="307777"/>
          </a:xfrm>
          <a:prstGeom prst="rect">
            <a:avLst/>
          </a:prstGeom>
          <a:noFill/>
        </p:spPr>
        <p:txBody>
          <a:bodyPr wrap="square" rtlCol="0">
            <a:spAutoFit/>
          </a:bodyPr>
          <a:lstStyle/>
          <a:p>
            <a:r>
              <a:rPr lang="en-US" sz="700" b="1">
                <a:solidFill>
                  <a:schemeClr val="bg1"/>
                </a:solidFill>
                <a:latin typeface="Amasis MT Pro Light" panose="02040304050005020304" pitchFamily="18" charset="0"/>
              </a:rPr>
              <a:t>Graduate Students</a:t>
            </a:r>
          </a:p>
        </p:txBody>
      </p:sp>
      <p:sp>
        <p:nvSpPr>
          <p:cNvPr id="40" name="TextBox 39">
            <a:extLst>
              <a:ext uri="{FF2B5EF4-FFF2-40B4-BE49-F238E27FC236}">
                <a16:creationId xmlns:a16="http://schemas.microsoft.com/office/drawing/2014/main" id="{2003402F-882D-44FE-AB2F-E7EFC393AE7B}"/>
              </a:ext>
            </a:extLst>
          </p:cNvPr>
          <p:cNvSpPr txBox="1"/>
          <p:nvPr/>
        </p:nvSpPr>
        <p:spPr>
          <a:xfrm>
            <a:off x="2520534" y="3212818"/>
            <a:ext cx="513836" cy="200055"/>
          </a:xfrm>
          <a:prstGeom prst="rect">
            <a:avLst/>
          </a:prstGeom>
          <a:noFill/>
        </p:spPr>
        <p:txBody>
          <a:bodyPr wrap="square" rtlCol="0">
            <a:spAutoFit/>
          </a:bodyPr>
          <a:lstStyle/>
          <a:p>
            <a:r>
              <a:rPr lang="en-US" sz="700">
                <a:solidFill>
                  <a:schemeClr val="tx1"/>
                </a:solidFill>
                <a:latin typeface="Agency FB" panose="020B0503020202020204" pitchFamily="34" charset="0"/>
              </a:rPr>
              <a:t>344.850</a:t>
            </a:r>
          </a:p>
        </p:txBody>
      </p:sp>
      <p:sp>
        <p:nvSpPr>
          <p:cNvPr id="41" name="TextBox 40">
            <a:extLst>
              <a:ext uri="{FF2B5EF4-FFF2-40B4-BE49-F238E27FC236}">
                <a16:creationId xmlns:a16="http://schemas.microsoft.com/office/drawing/2014/main" id="{02465497-548F-40E9-9CEA-259F5CB605EF}"/>
              </a:ext>
            </a:extLst>
          </p:cNvPr>
          <p:cNvSpPr txBox="1"/>
          <p:nvPr/>
        </p:nvSpPr>
        <p:spPr>
          <a:xfrm>
            <a:off x="1801006" y="3261607"/>
            <a:ext cx="487286" cy="200055"/>
          </a:xfrm>
          <a:prstGeom prst="rect">
            <a:avLst/>
          </a:prstGeom>
          <a:noFill/>
        </p:spPr>
        <p:txBody>
          <a:bodyPr wrap="square" rtlCol="0">
            <a:spAutoFit/>
          </a:bodyPr>
          <a:lstStyle/>
          <a:p>
            <a:r>
              <a:rPr lang="en-US" sz="700">
                <a:solidFill>
                  <a:schemeClr val="tx1"/>
                </a:solidFill>
                <a:latin typeface="Agency FB" panose="020B0503020202020204" pitchFamily="34" charset="0"/>
              </a:rPr>
              <a:t>330.898</a:t>
            </a:r>
          </a:p>
        </p:txBody>
      </p:sp>
      <p:sp>
        <p:nvSpPr>
          <p:cNvPr id="42" name="TextBox 41">
            <a:extLst>
              <a:ext uri="{FF2B5EF4-FFF2-40B4-BE49-F238E27FC236}">
                <a16:creationId xmlns:a16="http://schemas.microsoft.com/office/drawing/2014/main" id="{53DC5D26-D422-4835-86EC-1B2CD9AFFFB3}"/>
              </a:ext>
            </a:extLst>
          </p:cNvPr>
          <p:cNvSpPr txBox="1"/>
          <p:nvPr/>
        </p:nvSpPr>
        <p:spPr>
          <a:xfrm>
            <a:off x="2138755" y="1567599"/>
            <a:ext cx="487286" cy="200055"/>
          </a:xfrm>
          <a:prstGeom prst="rect">
            <a:avLst/>
          </a:prstGeom>
          <a:noFill/>
        </p:spPr>
        <p:txBody>
          <a:bodyPr wrap="square" rtlCol="0">
            <a:spAutoFit/>
          </a:bodyPr>
          <a:lstStyle/>
          <a:p>
            <a:r>
              <a:rPr lang="en-US" sz="700">
                <a:solidFill>
                  <a:schemeClr val="tx1"/>
                </a:solidFill>
                <a:latin typeface="Agency FB" panose="020B0503020202020204" pitchFamily="34" charset="0"/>
              </a:rPr>
              <a:t>1.793.210</a:t>
            </a:r>
          </a:p>
        </p:txBody>
      </p:sp>
      <p:pic>
        <p:nvPicPr>
          <p:cNvPr id="43" name="Picture 2">
            <a:extLst>
              <a:ext uri="{FF2B5EF4-FFF2-40B4-BE49-F238E27FC236}">
                <a16:creationId xmlns:a16="http://schemas.microsoft.com/office/drawing/2014/main" id="{78872A3B-AEB0-48E0-8F45-701AC68222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7487" y="782065"/>
            <a:ext cx="2014665" cy="1005840"/>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BEB1D9C9-31BD-4CB8-A5C8-4C710AA930D2}"/>
              </a:ext>
            </a:extLst>
          </p:cNvPr>
          <p:cNvSpPr txBox="1"/>
          <p:nvPr/>
        </p:nvSpPr>
        <p:spPr>
          <a:xfrm>
            <a:off x="5455113" y="1111272"/>
            <a:ext cx="2997007" cy="307777"/>
          </a:xfrm>
          <a:prstGeom prst="rect">
            <a:avLst/>
          </a:prstGeom>
          <a:noFill/>
        </p:spPr>
        <p:txBody>
          <a:bodyPr wrap="square" rtlCol="0">
            <a:spAutoFit/>
          </a:bodyPr>
          <a:lstStyle/>
          <a:p>
            <a:r>
              <a:rPr lang="en-US">
                <a:solidFill>
                  <a:srgbClr val="336600"/>
                </a:solidFill>
                <a:latin typeface="Amasis MT Pro Medium" panose="02040604050005020304" pitchFamily="18" charset="0"/>
              </a:rPr>
              <a:t>Students who are getting help now</a:t>
            </a:r>
          </a:p>
        </p:txBody>
      </p:sp>
      <p:pic>
        <p:nvPicPr>
          <p:cNvPr id="14" name="Picture 10">
            <a:extLst>
              <a:ext uri="{FF2B5EF4-FFF2-40B4-BE49-F238E27FC236}">
                <a16:creationId xmlns:a16="http://schemas.microsoft.com/office/drawing/2014/main" id="{E83AA41E-0CBA-4BE7-B997-B8C7B9EDE0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0704" y="1670298"/>
            <a:ext cx="2014665" cy="100584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6ED3A383-0BF2-4AFE-A8ED-49948FA2BF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2137" y="3178048"/>
            <a:ext cx="2014665" cy="100584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98D4173E-54F8-4C8E-9E9A-486552D51F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1378" y="2443965"/>
            <a:ext cx="2014665" cy="1005840"/>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1850DB44-3B8E-44B8-A5B9-0F0E21835548}"/>
              </a:ext>
            </a:extLst>
          </p:cNvPr>
          <p:cNvSpPr txBox="1"/>
          <p:nvPr/>
        </p:nvSpPr>
        <p:spPr>
          <a:xfrm>
            <a:off x="5480511" y="2704650"/>
            <a:ext cx="3064384" cy="523220"/>
          </a:xfrm>
          <a:prstGeom prst="rect">
            <a:avLst/>
          </a:prstGeom>
          <a:noFill/>
        </p:spPr>
        <p:txBody>
          <a:bodyPr wrap="square" rtlCol="0">
            <a:spAutoFit/>
          </a:bodyPr>
          <a:lstStyle/>
          <a:p>
            <a:r>
              <a:rPr lang="en-US">
                <a:solidFill>
                  <a:srgbClr val="336600"/>
                </a:solidFill>
                <a:latin typeface="Amasis MT Pro Medium" panose="02040604050005020304" pitchFamily="18" charset="0"/>
              </a:rPr>
              <a:t>Students who have someone that needs constant care</a:t>
            </a:r>
          </a:p>
        </p:txBody>
      </p:sp>
      <p:sp>
        <p:nvSpPr>
          <p:cNvPr id="49" name="TextBox 48">
            <a:extLst>
              <a:ext uri="{FF2B5EF4-FFF2-40B4-BE49-F238E27FC236}">
                <a16:creationId xmlns:a16="http://schemas.microsoft.com/office/drawing/2014/main" id="{C8FA54AD-2096-4AB5-9A9F-1414ADAE0A43}"/>
              </a:ext>
            </a:extLst>
          </p:cNvPr>
          <p:cNvSpPr txBox="1"/>
          <p:nvPr/>
        </p:nvSpPr>
        <p:spPr>
          <a:xfrm>
            <a:off x="4473851" y="1852057"/>
            <a:ext cx="3064384" cy="523220"/>
          </a:xfrm>
          <a:prstGeom prst="rect">
            <a:avLst/>
          </a:prstGeom>
          <a:noFill/>
        </p:spPr>
        <p:txBody>
          <a:bodyPr wrap="square" rtlCol="0">
            <a:spAutoFit/>
          </a:bodyPr>
          <a:lstStyle/>
          <a:p>
            <a:r>
              <a:rPr lang="en-US">
                <a:solidFill>
                  <a:srgbClr val="336600"/>
                </a:solidFill>
                <a:latin typeface="Amasis MT Pro Medium" panose="02040604050005020304" pitchFamily="18" charset="0"/>
              </a:rPr>
              <a:t>Students who cannot find suitable caregivers</a:t>
            </a:r>
          </a:p>
        </p:txBody>
      </p:sp>
      <p:sp>
        <p:nvSpPr>
          <p:cNvPr id="50" name="TextBox 49">
            <a:extLst>
              <a:ext uri="{FF2B5EF4-FFF2-40B4-BE49-F238E27FC236}">
                <a16:creationId xmlns:a16="http://schemas.microsoft.com/office/drawing/2014/main" id="{F1711797-DF39-47C2-BD98-833A00A60043}"/>
              </a:ext>
            </a:extLst>
          </p:cNvPr>
          <p:cNvSpPr txBox="1"/>
          <p:nvPr/>
        </p:nvSpPr>
        <p:spPr>
          <a:xfrm>
            <a:off x="4509547" y="3493426"/>
            <a:ext cx="3064384" cy="523220"/>
          </a:xfrm>
          <a:prstGeom prst="rect">
            <a:avLst/>
          </a:prstGeom>
          <a:noFill/>
        </p:spPr>
        <p:txBody>
          <a:bodyPr wrap="square" rtlCol="0">
            <a:spAutoFit/>
          </a:bodyPr>
          <a:lstStyle/>
          <a:p>
            <a:r>
              <a:rPr lang="en-US">
                <a:solidFill>
                  <a:srgbClr val="336600"/>
                </a:solidFill>
                <a:latin typeface="Amasis MT Pro Medium" panose="02040604050005020304" pitchFamily="18" charset="0"/>
              </a:rPr>
              <a:t>Students who preferred searching online</a:t>
            </a:r>
          </a:p>
        </p:txBody>
      </p:sp>
      <p:sp>
        <p:nvSpPr>
          <p:cNvPr id="51" name="TextBox 50">
            <a:extLst>
              <a:ext uri="{FF2B5EF4-FFF2-40B4-BE49-F238E27FC236}">
                <a16:creationId xmlns:a16="http://schemas.microsoft.com/office/drawing/2014/main" id="{BFAA760F-0672-4A67-B6D2-38AD5E71BC3B}"/>
              </a:ext>
            </a:extLst>
          </p:cNvPr>
          <p:cNvSpPr txBox="1"/>
          <p:nvPr/>
        </p:nvSpPr>
        <p:spPr>
          <a:xfrm>
            <a:off x="5480511" y="4208391"/>
            <a:ext cx="3064384" cy="523220"/>
          </a:xfrm>
          <a:prstGeom prst="rect">
            <a:avLst/>
          </a:prstGeom>
          <a:noFill/>
        </p:spPr>
        <p:txBody>
          <a:bodyPr wrap="square" rtlCol="0">
            <a:spAutoFit/>
          </a:bodyPr>
          <a:lstStyle/>
          <a:p>
            <a:r>
              <a:rPr lang="en-US">
                <a:solidFill>
                  <a:srgbClr val="336600"/>
                </a:solidFill>
                <a:latin typeface="Amasis MT Pro Medium" panose="02040604050005020304" pitchFamily="18" charset="0"/>
              </a:rPr>
              <a:t>Students who have a problem in communications</a:t>
            </a:r>
          </a:p>
        </p:txBody>
      </p:sp>
      <p:pic>
        <p:nvPicPr>
          <p:cNvPr id="1040" name="Picture 16">
            <a:extLst>
              <a:ext uri="{FF2B5EF4-FFF2-40B4-BE49-F238E27FC236}">
                <a16:creationId xmlns:a16="http://schemas.microsoft.com/office/drawing/2014/main" id="{52E1FDE6-0460-423B-960C-0E2AA87691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5184" y="3970526"/>
            <a:ext cx="2014665" cy="1005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683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5" name="Google Shape;1245;p61"/>
          <p:cNvSpPr txBox="1">
            <a:spLocks noGrp="1"/>
          </p:cNvSpPr>
          <p:nvPr>
            <p:ph type="title"/>
          </p:nvPr>
        </p:nvSpPr>
        <p:spPr>
          <a:xfrm>
            <a:off x="3100375" y="45833"/>
            <a:ext cx="2838541" cy="56244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1E00"/>
                </a:solidFill>
              </a:rPr>
              <a:t>Competitors</a:t>
            </a:r>
            <a:endParaRPr>
              <a:solidFill>
                <a:srgbClr val="001E00"/>
              </a:solidFill>
            </a:endParaRPr>
          </a:p>
        </p:txBody>
      </p:sp>
      <p:pic>
        <p:nvPicPr>
          <p:cNvPr id="68" name="Graphic 67" descr="A brushstroke">
            <a:extLst>
              <a:ext uri="{FF2B5EF4-FFF2-40B4-BE49-F238E27FC236}">
                <a16:creationId xmlns:a16="http://schemas.microsoft.com/office/drawing/2014/main" id="{D3C623F7-B0D2-4B4D-A17C-EE49855A680E}"/>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0444" t="36112" r="9556" b="37444"/>
          <a:stretch/>
        </p:blipFill>
        <p:spPr>
          <a:xfrm>
            <a:off x="844251" y="1825029"/>
            <a:ext cx="6927958" cy="732819"/>
          </a:xfrm>
          <a:prstGeom prst="rect">
            <a:avLst/>
          </a:prstGeom>
        </p:spPr>
      </p:pic>
      <p:pic>
        <p:nvPicPr>
          <p:cNvPr id="69" name="Graphic 68" descr="A brushstroke">
            <a:extLst>
              <a:ext uri="{FF2B5EF4-FFF2-40B4-BE49-F238E27FC236}">
                <a16:creationId xmlns:a16="http://schemas.microsoft.com/office/drawing/2014/main" id="{A0A9EBA2-AB94-449A-8410-A8C744C65236}"/>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0444" t="36112" r="9556" b="37444"/>
          <a:stretch/>
        </p:blipFill>
        <p:spPr>
          <a:xfrm>
            <a:off x="896885" y="1265548"/>
            <a:ext cx="6822690" cy="732819"/>
          </a:xfrm>
          <a:prstGeom prst="rect">
            <a:avLst/>
          </a:prstGeom>
        </p:spPr>
      </p:pic>
      <p:pic>
        <p:nvPicPr>
          <p:cNvPr id="70" name="Graphic 69" descr="A brushstroke">
            <a:extLst>
              <a:ext uri="{FF2B5EF4-FFF2-40B4-BE49-F238E27FC236}">
                <a16:creationId xmlns:a16="http://schemas.microsoft.com/office/drawing/2014/main" id="{3DAA53A9-1D63-4EAA-A58E-AC611A793C9F}"/>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0444" t="36112" r="9556" b="37444"/>
          <a:stretch/>
        </p:blipFill>
        <p:spPr>
          <a:xfrm>
            <a:off x="910830" y="2430446"/>
            <a:ext cx="6822690" cy="732819"/>
          </a:xfrm>
          <a:prstGeom prst="rect">
            <a:avLst/>
          </a:prstGeom>
        </p:spPr>
      </p:pic>
      <p:pic>
        <p:nvPicPr>
          <p:cNvPr id="71" name="Graphic 70" descr="A brushstroke">
            <a:extLst>
              <a:ext uri="{FF2B5EF4-FFF2-40B4-BE49-F238E27FC236}">
                <a16:creationId xmlns:a16="http://schemas.microsoft.com/office/drawing/2014/main" id="{82291E26-0183-4955-B3F9-AA9CFB9FF756}"/>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0444" t="36112" r="9556" b="37444"/>
          <a:stretch/>
        </p:blipFill>
        <p:spPr>
          <a:xfrm>
            <a:off x="870568" y="3035863"/>
            <a:ext cx="6875324" cy="732819"/>
          </a:xfrm>
          <a:prstGeom prst="rect">
            <a:avLst/>
          </a:prstGeom>
        </p:spPr>
      </p:pic>
      <p:sp>
        <p:nvSpPr>
          <p:cNvPr id="73" name="TextBox 72">
            <a:extLst>
              <a:ext uri="{FF2B5EF4-FFF2-40B4-BE49-F238E27FC236}">
                <a16:creationId xmlns:a16="http://schemas.microsoft.com/office/drawing/2014/main" id="{F9E1E1FE-F517-4BEB-B6D4-5E74749B0F77}"/>
              </a:ext>
            </a:extLst>
          </p:cNvPr>
          <p:cNvSpPr txBox="1"/>
          <p:nvPr/>
        </p:nvSpPr>
        <p:spPr>
          <a:xfrm>
            <a:off x="1429207" y="1504017"/>
            <a:ext cx="1196340" cy="307777"/>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sz="1400">
                <a:solidFill>
                  <a:srgbClr val="ED7D31">
                    <a:lumMod val="50000"/>
                  </a:srgbClr>
                </a:solidFill>
                <a:latin typeface="Amasis MT Pro Medium" panose="02040604050005020304" pitchFamily="18" charset="0"/>
              </a:rPr>
              <a:t>iCare</a:t>
            </a:r>
          </a:p>
        </p:txBody>
      </p:sp>
      <p:sp>
        <p:nvSpPr>
          <p:cNvPr id="74" name="TextBox 73">
            <a:extLst>
              <a:ext uri="{FF2B5EF4-FFF2-40B4-BE49-F238E27FC236}">
                <a16:creationId xmlns:a16="http://schemas.microsoft.com/office/drawing/2014/main" id="{B3C2E57D-2957-4755-8C38-F541F7380AAF}"/>
              </a:ext>
            </a:extLst>
          </p:cNvPr>
          <p:cNvSpPr txBox="1"/>
          <p:nvPr/>
        </p:nvSpPr>
        <p:spPr>
          <a:xfrm>
            <a:off x="1365478" y="2093216"/>
            <a:ext cx="1127760" cy="307777"/>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sz="1400">
                <a:solidFill>
                  <a:srgbClr val="ED7D31">
                    <a:lumMod val="50000"/>
                  </a:srgbClr>
                </a:solidFill>
                <a:latin typeface="Amasis MT Pro Medium" panose="02040604050005020304" pitchFamily="18" charset="0"/>
              </a:rPr>
              <a:t>Medwings</a:t>
            </a:r>
          </a:p>
        </p:txBody>
      </p:sp>
      <p:sp>
        <p:nvSpPr>
          <p:cNvPr id="75" name="TextBox 74">
            <a:extLst>
              <a:ext uri="{FF2B5EF4-FFF2-40B4-BE49-F238E27FC236}">
                <a16:creationId xmlns:a16="http://schemas.microsoft.com/office/drawing/2014/main" id="{04A640DD-3941-49CB-B3DC-3219C1404FBD}"/>
              </a:ext>
            </a:extLst>
          </p:cNvPr>
          <p:cNvSpPr txBox="1"/>
          <p:nvPr/>
        </p:nvSpPr>
        <p:spPr>
          <a:xfrm>
            <a:off x="1454414" y="2630651"/>
            <a:ext cx="832485" cy="307777"/>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sz="1400">
                <a:solidFill>
                  <a:srgbClr val="ED7D31">
                    <a:lumMod val="50000"/>
                  </a:srgbClr>
                </a:solidFill>
                <a:latin typeface="Amasis MT Pro Medium" panose="02040604050005020304" pitchFamily="18" charset="0"/>
              </a:rPr>
              <a:t>Sitly</a:t>
            </a:r>
          </a:p>
        </p:txBody>
      </p:sp>
      <p:pic>
        <p:nvPicPr>
          <p:cNvPr id="77" name="Graphic 76" descr="A brushstroke">
            <a:extLst>
              <a:ext uri="{FF2B5EF4-FFF2-40B4-BE49-F238E27FC236}">
                <a16:creationId xmlns:a16="http://schemas.microsoft.com/office/drawing/2014/main" id="{5DEC7CEE-C0CC-4A07-A4E7-C78104710F97}"/>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10596" t="42555" r="11037" b="42557"/>
          <a:stretch/>
        </p:blipFill>
        <p:spPr>
          <a:xfrm rot="5400000">
            <a:off x="976708" y="1538218"/>
            <a:ext cx="3750307" cy="2049438"/>
          </a:xfrm>
          <a:prstGeom prst="rect">
            <a:avLst/>
          </a:prstGeom>
        </p:spPr>
      </p:pic>
      <p:pic>
        <p:nvPicPr>
          <p:cNvPr id="78" name="Graphic 77" descr="A brushstroke">
            <a:extLst>
              <a:ext uri="{FF2B5EF4-FFF2-40B4-BE49-F238E27FC236}">
                <a16:creationId xmlns:a16="http://schemas.microsoft.com/office/drawing/2014/main" id="{6E859143-C5D9-48C8-89FD-3B6C4549C894}"/>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10596" t="42555" r="11037" b="42557"/>
          <a:stretch/>
        </p:blipFill>
        <p:spPr>
          <a:xfrm rot="5400000">
            <a:off x="3348289" y="1534470"/>
            <a:ext cx="3750306" cy="2049438"/>
          </a:xfrm>
          <a:prstGeom prst="rect">
            <a:avLst/>
          </a:prstGeom>
        </p:spPr>
      </p:pic>
      <p:pic>
        <p:nvPicPr>
          <p:cNvPr id="80" name="Graphic 79" descr="Badge Cross outline">
            <a:extLst>
              <a:ext uri="{FF2B5EF4-FFF2-40B4-BE49-F238E27FC236}">
                <a16:creationId xmlns:a16="http://schemas.microsoft.com/office/drawing/2014/main" id="{8AEE382C-D1D9-46FE-BC02-EC83356B388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613440" y="2642071"/>
            <a:ext cx="383400" cy="383400"/>
          </a:xfrm>
          <a:prstGeom prst="rect">
            <a:avLst/>
          </a:prstGeom>
        </p:spPr>
      </p:pic>
      <p:sp>
        <p:nvSpPr>
          <p:cNvPr id="82" name="TextBox 81">
            <a:extLst>
              <a:ext uri="{FF2B5EF4-FFF2-40B4-BE49-F238E27FC236}">
                <a16:creationId xmlns:a16="http://schemas.microsoft.com/office/drawing/2014/main" id="{19CA5DDE-622D-4DA7-A2CB-294AA7DE63B4}"/>
              </a:ext>
            </a:extLst>
          </p:cNvPr>
          <p:cNvSpPr txBox="1"/>
          <p:nvPr/>
        </p:nvSpPr>
        <p:spPr>
          <a:xfrm>
            <a:off x="2343567" y="912615"/>
            <a:ext cx="830580" cy="523220"/>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GB" sz="1400">
                <a:solidFill>
                  <a:srgbClr val="ED7D31">
                    <a:lumMod val="50000"/>
                  </a:srgbClr>
                </a:solidFill>
                <a:latin typeface="Amasis MT Pro Medium" panose="02040604050005020304" pitchFamily="18" charset="0"/>
              </a:rPr>
              <a:t>Mobile app</a:t>
            </a:r>
          </a:p>
        </p:txBody>
      </p:sp>
      <p:sp>
        <p:nvSpPr>
          <p:cNvPr id="83" name="TextBox 82">
            <a:extLst>
              <a:ext uri="{FF2B5EF4-FFF2-40B4-BE49-F238E27FC236}">
                <a16:creationId xmlns:a16="http://schemas.microsoft.com/office/drawing/2014/main" id="{4F394CF5-C4E4-4FBC-AA11-D37AD6B7A058}"/>
              </a:ext>
            </a:extLst>
          </p:cNvPr>
          <p:cNvSpPr txBox="1"/>
          <p:nvPr/>
        </p:nvSpPr>
        <p:spPr>
          <a:xfrm>
            <a:off x="4640584" y="839628"/>
            <a:ext cx="930788" cy="646331"/>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GB" sz="1200">
                <a:solidFill>
                  <a:srgbClr val="ED7D31">
                    <a:lumMod val="50000"/>
                  </a:srgbClr>
                </a:solidFill>
                <a:latin typeface="Amasis MT Pro Medium" panose="02040604050005020304" pitchFamily="18" charset="0"/>
              </a:rPr>
              <a:t>Filtering through options</a:t>
            </a:r>
          </a:p>
        </p:txBody>
      </p:sp>
      <p:pic>
        <p:nvPicPr>
          <p:cNvPr id="84" name="Graphic 83" descr="Badge Tick1 outline">
            <a:extLst>
              <a:ext uri="{FF2B5EF4-FFF2-40B4-BE49-F238E27FC236}">
                <a16:creationId xmlns:a16="http://schemas.microsoft.com/office/drawing/2014/main" id="{FBEEB6E8-09AA-424F-BEFB-F8B2A75FB7A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2568945" y="1454829"/>
            <a:ext cx="382414" cy="382414"/>
          </a:xfrm>
          <a:prstGeom prst="rect">
            <a:avLst/>
          </a:prstGeom>
        </p:spPr>
      </p:pic>
      <p:pic>
        <p:nvPicPr>
          <p:cNvPr id="85" name="Graphic 84" descr="Badge Tick1 outline">
            <a:extLst>
              <a:ext uri="{FF2B5EF4-FFF2-40B4-BE49-F238E27FC236}">
                <a16:creationId xmlns:a16="http://schemas.microsoft.com/office/drawing/2014/main" id="{C3BAF5FF-AD82-4A15-B08F-C5A3AB76210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964875" y="1438476"/>
            <a:ext cx="382414" cy="382414"/>
          </a:xfrm>
          <a:prstGeom prst="rect">
            <a:avLst/>
          </a:prstGeom>
        </p:spPr>
      </p:pic>
      <p:pic>
        <p:nvPicPr>
          <p:cNvPr id="86" name="Graphic 85" descr="Badge Cross outline">
            <a:extLst>
              <a:ext uri="{FF2B5EF4-FFF2-40B4-BE49-F238E27FC236}">
                <a16:creationId xmlns:a16="http://schemas.microsoft.com/office/drawing/2014/main" id="{3D44FE5F-FB85-4661-B58E-9BAD16953A2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613440" y="2034658"/>
            <a:ext cx="383400" cy="383400"/>
          </a:xfrm>
          <a:prstGeom prst="rect">
            <a:avLst/>
          </a:prstGeom>
        </p:spPr>
      </p:pic>
      <p:pic>
        <p:nvPicPr>
          <p:cNvPr id="90" name="Graphic 89" descr="Badge Cross outline">
            <a:extLst>
              <a:ext uri="{FF2B5EF4-FFF2-40B4-BE49-F238E27FC236}">
                <a16:creationId xmlns:a16="http://schemas.microsoft.com/office/drawing/2014/main" id="{EC2BB1F4-5BE4-40E4-867A-A6F82ACB490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958717" y="2614204"/>
            <a:ext cx="383400" cy="383400"/>
          </a:xfrm>
          <a:prstGeom prst="rect">
            <a:avLst/>
          </a:prstGeom>
        </p:spPr>
      </p:pic>
      <p:pic>
        <p:nvPicPr>
          <p:cNvPr id="91" name="Graphic 90" descr="Badge Tick1 outline">
            <a:extLst>
              <a:ext uri="{FF2B5EF4-FFF2-40B4-BE49-F238E27FC236}">
                <a16:creationId xmlns:a16="http://schemas.microsoft.com/office/drawing/2014/main" id="{07920698-17BB-4084-8C36-0F9AC3333A4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959703" y="1981296"/>
            <a:ext cx="382414" cy="382414"/>
          </a:xfrm>
          <a:prstGeom prst="rect">
            <a:avLst/>
          </a:prstGeom>
        </p:spPr>
      </p:pic>
      <p:pic>
        <p:nvPicPr>
          <p:cNvPr id="52" name="Picture 2" descr="Image result for sitly italia">
            <a:extLst>
              <a:ext uri="{FF2B5EF4-FFF2-40B4-BE49-F238E27FC236}">
                <a16:creationId xmlns:a16="http://schemas.microsoft.com/office/drawing/2014/main" id="{14F43ACC-BBD2-40E2-AC6E-B49D6B34EE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03374" y="2646033"/>
            <a:ext cx="457200" cy="457200"/>
          </a:xfrm>
          <a:prstGeom prst="ellipse">
            <a:avLst/>
          </a:prstGeom>
          <a:ln>
            <a:noFill/>
          </a:ln>
          <a:effectLst>
            <a:softEdge rad="0"/>
          </a:effectLst>
          <a:extLst>
            <a:ext uri="{909E8E84-426E-40DD-AFC4-6F175D3DCCD1}">
              <a14:hiddenFill xmlns:a14="http://schemas.microsoft.com/office/drawing/2010/main">
                <a:solidFill>
                  <a:srgbClr val="FFFFFF"/>
                </a:solidFill>
              </a14:hiddenFill>
            </a:ext>
          </a:extLst>
        </p:spPr>
      </p:pic>
      <p:sp>
        <p:nvSpPr>
          <p:cNvPr id="53" name="Google Shape;1252;p61">
            <a:extLst>
              <a:ext uri="{FF2B5EF4-FFF2-40B4-BE49-F238E27FC236}">
                <a16:creationId xmlns:a16="http://schemas.microsoft.com/office/drawing/2014/main" id="{5C1D3034-1918-4943-B018-32671457DA90}"/>
              </a:ext>
            </a:extLst>
          </p:cNvPr>
          <p:cNvSpPr/>
          <p:nvPr/>
        </p:nvSpPr>
        <p:spPr>
          <a:xfrm>
            <a:off x="7510202" y="2554108"/>
            <a:ext cx="640080" cy="640080"/>
          </a:xfrm>
          <a:prstGeom prst="donut">
            <a:avLst>
              <a:gd name="adj" fmla="val 6806"/>
            </a:avLst>
          </a:prstGeom>
          <a:solidFill>
            <a:srgbClr val="006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pic>
        <p:nvPicPr>
          <p:cNvPr id="54" name="Picture 4" descr="See the source image">
            <a:extLst>
              <a:ext uri="{FF2B5EF4-FFF2-40B4-BE49-F238E27FC236}">
                <a16:creationId xmlns:a16="http://schemas.microsoft.com/office/drawing/2014/main" id="{0F8137C6-C9DE-4D9F-8480-52C789D600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7603314" y="1992747"/>
            <a:ext cx="457200" cy="457200"/>
          </a:xfrm>
          <a:prstGeom prst="ellipse">
            <a:avLst/>
          </a:prstGeom>
          <a:ln>
            <a:noFill/>
          </a:ln>
          <a:effectLst>
            <a:softEdge rad="0"/>
          </a:effectLst>
          <a:extLst>
            <a:ext uri="{909E8E84-426E-40DD-AFC4-6F175D3DCCD1}">
              <a14:hiddenFill xmlns:a14="http://schemas.microsoft.com/office/drawing/2010/main">
                <a:solidFill>
                  <a:srgbClr val="FFFFFF"/>
                </a:solidFill>
              </a14:hiddenFill>
            </a:ext>
          </a:extLst>
        </p:spPr>
      </p:pic>
      <p:sp>
        <p:nvSpPr>
          <p:cNvPr id="55" name="Google Shape;1252;p61">
            <a:extLst>
              <a:ext uri="{FF2B5EF4-FFF2-40B4-BE49-F238E27FC236}">
                <a16:creationId xmlns:a16="http://schemas.microsoft.com/office/drawing/2014/main" id="{9B929601-9515-4F02-873C-D51A9D121CAF}"/>
              </a:ext>
            </a:extLst>
          </p:cNvPr>
          <p:cNvSpPr/>
          <p:nvPr/>
        </p:nvSpPr>
        <p:spPr>
          <a:xfrm>
            <a:off x="7510411" y="1898337"/>
            <a:ext cx="640080" cy="640080"/>
          </a:xfrm>
          <a:prstGeom prst="donut">
            <a:avLst>
              <a:gd name="adj" fmla="val 6806"/>
            </a:avLst>
          </a:prstGeom>
          <a:solidFill>
            <a:srgbClr val="006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pic>
        <p:nvPicPr>
          <p:cNvPr id="63" name="Graphic 62" descr="A brushstroke">
            <a:extLst>
              <a:ext uri="{FF2B5EF4-FFF2-40B4-BE49-F238E27FC236}">
                <a16:creationId xmlns:a16="http://schemas.microsoft.com/office/drawing/2014/main" id="{1DDD8A55-9A7D-4DAB-890D-257F38FE0613}"/>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10596" t="42555" r="11037" b="42557"/>
          <a:stretch/>
        </p:blipFill>
        <p:spPr>
          <a:xfrm rot="5400000">
            <a:off x="4633565" y="1507011"/>
            <a:ext cx="3750306" cy="2049438"/>
          </a:xfrm>
          <a:prstGeom prst="rect">
            <a:avLst/>
          </a:prstGeom>
        </p:spPr>
      </p:pic>
      <p:sp>
        <p:nvSpPr>
          <p:cNvPr id="64" name="TextBox 63">
            <a:extLst>
              <a:ext uri="{FF2B5EF4-FFF2-40B4-BE49-F238E27FC236}">
                <a16:creationId xmlns:a16="http://schemas.microsoft.com/office/drawing/2014/main" id="{2BEF06F1-08EC-4F5A-B211-DEE12544ACA4}"/>
              </a:ext>
            </a:extLst>
          </p:cNvPr>
          <p:cNvSpPr txBox="1"/>
          <p:nvPr/>
        </p:nvSpPr>
        <p:spPr>
          <a:xfrm>
            <a:off x="5938916" y="893524"/>
            <a:ext cx="932466" cy="461665"/>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GB" sz="1200">
                <a:solidFill>
                  <a:srgbClr val="ED7D31">
                    <a:lumMod val="50000"/>
                  </a:srgbClr>
                </a:solidFill>
                <a:latin typeface="Amasis MT Pro Medium" panose="02040604050005020304" pitchFamily="18" charset="0"/>
              </a:rPr>
              <a:t>variety of services</a:t>
            </a:r>
          </a:p>
        </p:txBody>
      </p:sp>
      <p:sp>
        <p:nvSpPr>
          <p:cNvPr id="5" name="TextBox 4">
            <a:extLst>
              <a:ext uri="{FF2B5EF4-FFF2-40B4-BE49-F238E27FC236}">
                <a16:creationId xmlns:a16="http://schemas.microsoft.com/office/drawing/2014/main" id="{7BA87D1F-C732-48DE-B75C-28E15E93760A}"/>
              </a:ext>
            </a:extLst>
          </p:cNvPr>
          <p:cNvSpPr txBox="1"/>
          <p:nvPr/>
        </p:nvSpPr>
        <p:spPr>
          <a:xfrm>
            <a:off x="6031490" y="1330351"/>
            <a:ext cx="1053356" cy="600164"/>
          </a:xfrm>
          <a:prstGeom prst="rect">
            <a:avLst/>
          </a:prstGeom>
          <a:noFill/>
        </p:spPr>
        <p:txBody>
          <a:bodyPr wrap="square" rtlCol="0">
            <a:spAutoFit/>
          </a:bodyPr>
          <a:lstStyle/>
          <a:p>
            <a:r>
              <a:rPr lang="en-US" sz="1100" b="1">
                <a:solidFill>
                  <a:srgbClr val="2A5400"/>
                </a:solidFill>
                <a:latin typeface="Amasis MT Pro Medium" panose="02040604050005020304" pitchFamily="18" charset="0"/>
              </a:rPr>
              <a:t>Caregiver, Nurse, Assistant</a:t>
            </a:r>
          </a:p>
        </p:txBody>
      </p:sp>
      <p:sp>
        <p:nvSpPr>
          <p:cNvPr id="7" name="TextBox 6">
            <a:extLst>
              <a:ext uri="{FF2B5EF4-FFF2-40B4-BE49-F238E27FC236}">
                <a16:creationId xmlns:a16="http://schemas.microsoft.com/office/drawing/2014/main" id="{E9A9FB61-E9C2-4567-9E52-68E0D17DBCA5}"/>
              </a:ext>
            </a:extLst>
          </p:cNvPr>
          <p:cNvSpPr txBox="1"/>
          <p:nvPr/>
        </p:nvSpPr>
        <p:spPr>
          <a:xfrm>
            <a:off x="5982033" y="1941507"/>
            <a:ext cx="1213537" cy="461665"/>
          </a:xfrm>
          <a:prstGeom prst="rect">
            <a:avLst/>
          </a:prstGeom>
          <a:noFill/>
        </p:spPr>
        <p:txBody>
          <a:bodyPr wrap="square" rtlCol="0">
            <a:spAutoFit/>
          </a:bodyPr>
          <a:lstStyle/>
          <a:p>
            <a:r>
              <a:rPr lang="en-US" sz="1200">
                <a:solidFill>
                  <a:schemeClr val="accent3">
                    <a:lumMod val="75000"/>
                  </a:schemeClr>
                </a:solidFill>
                <a:latin typeface="Amasis MT Pro Medium" panose="02040604050005020304" pitchFamily="18" charset="0"/>
              </a:rPr>
              <a:t>Focus on Medical Care</a:t>
            </a:r>
          </a:p>
        </p:txBody>
      </p:sp>
      <p:sp>
        <p:nvSpPr>
          <p:cNvPr id="88" name="TextBox 87">
            <a:extLst>
              <a:ext uri="{FF2B5EF4-FFF2-40B4-BE49-F238E27FC236}">
                <a16:creationId xmlns:a16="http://schemas.microsoft.com/office/drawing/2014/main" id="{58D0251B-2ADE-44F3-91DE-7DF842FD6B6F}"/>
              </a:ext>
            </a:extLst>
          </p:cNvPr>
          <p:cNvSpPr txBox="1"/>
          <p:nvPr/>
        </p:nvSpPr>
        <p:spPr>
          <a:xfrm>
            <a:off x="5996666" y="2575944"/>
            <a:ext cx="1213537" cy="461665"/>
          </a:xfrm>
          <a:prstGeom prst="rect">
            <a:avLst/>
          </a:prstGeom>
          <a:noFill/>
        </p:spPr>
        <p:txBody>
          <a:bodyPr wrap="square" rtlCol="0">
            <a:spAutoFit/>
          </a:bodyPr>
          <a:lstStyle/>
          <a:p>
            <a:r>
              <a:rPr lang="en-US" sz="1200">
                <a:solidFill>
                  <a:schemeClr val="accent3">
                    <a:lumMod val="75000"/>
                  </a:schemeClr>
                </a:solidFill>
                <a:latin typeface="Amasis MT Pro Medium" panose="02040604050005020304" pitchFamily="18" charset="0"/>
              </a:rPr>
              <a:t>Finding Babysitter</a:t>
            </a:r>
          </a:p>
        </p:txBody>
      </p:sp>
      <p:sp>
        <p:nvSpPr>
          <p:cNvPr id="93" name="TextBox 92">
            <a:extLst>
              <a:ext uri="{FF2B5EF4-FFF2-40B4-BE49-F238E27FC236}">
                <a16:creationId xmlns:a16="http://schemas.microsoft.com/office/drawing/2014/main" id="{C4D868EA-21E8-4A22-8324-D56DB43C4DFE}"/>
              </a:ext>
            </a:extLst>
          </p:cNvPr>
          <p:cNvSpPr txBox="1"/>
          <p:nvPr/>
        </p:nvSpPr>
        <p:spPr>
          <a:xfrm>
            <a:off x="1455657" y="3244458"/>
            <a:ext cx="832485" cy="307777"/>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sz="1400">
                <a:solidFill>
                  <a:srgbClr val="ED7D31">
                    <a:lumMod val="50000"/>
                  </a:srgbClr>
                </a:solidFill>
                <a:latin typeface="Amasis MT Pro Medium" panose="02040604050005020304" pitchFamily="18" charset="0"/>
              </a:rPr>
              <a:t>Solidali</a:t>
            </a:r>
          </a:p>
        </p:txBody>
      </p:sp>
      <p:pic>
        <p:nvPicPr>
          <p:cNvPr id="95" name="Graphic 94" descr="Badge Cross outline">
            <a:extLst>
              <a:ext uri="{FF2B5EF4-FFF2-40B4-BE49-F238E27FC236}">
                <a16:creationId xmlns:a16="http://schemas.microsoft.com/office/drawing/2014/main" id="{CFB09C3D-FF76-4334-9F74-AD50A2EE6A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598490" y="3261209"/>
            <a:ext cx="383400" cy="383400"/>
          </a:xfrm>
          <a:prstGeom prst="rect">
            <a:avLst/>
          </a:prstGeom>
        </p:spPr>
      </p:pic>
      <p:pic>
        <p:nvPicPr>
          <p:cNvPr id="96" name="Graphic 95" descr="Badge Cross outline">
            <a:extLst>
              <a:ext uri="{FF2B5EF4-FFF2-40B4-BE49-F238E27FC236}">
                <a16:creationId xmlns:a16="http://schemas.microsoft.com/office/drawing/2014/main" id="{7E44468F-BBFF-4374-80D7-7906ADCCF5F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966170" y="3243908"/>
            <a:ext cx="383400" cy="383400"/>
          </a:xfrm>
          <a:prstGeom prst="rect">
            <a:avLst/>
          </a:prstGeom>
        </p:spPr>
      </p:pic>
      <p:sp>
        <p:nvSpPr>
          <p:cNvPr id="97" name="TextBox 96">
            <a:extLst>
              <a:ext uri="{FF2B5EF4-FFF2-40B4-BE49-F238E27FC236}">
                <a16:creationId xmlns:a16="http://schemas.microsoft.com/office/drawing/2014/main" id="{0511428D-3AB5-4592-8AD8-D5EBC1DF6BCD}"/>
              </a:ext>
            </a:extLst>
          </p:cNvPr>
          <p:cNvSpPr txBox="1"/>
          <p:nvPr/>
        </p:nvSpPr>
        <p:spPr>
          <a:xfrm>
            <a:off x="6037979" y="3121619"/>
            <a:ext cx="1053356" cy="600164"/>
          </a:xfrm>
          <a:prstGeom prst="rect">
            <a:avLst/>
          </a:prstGeom>
          <a:noFill/>
        </p:spPr>
        <p:txBody>
          <a:bodyPr wrap="square" rtlCol="0">
            <a:spAutoFit/>
          </a:bodyPr>
          <a:lstStyle/>
          <a:p>
            <a:r>
              <a:rPr lang="en-US" sz="1100" b="1">
                <a:solidFill>
                  <a:srgbClr val="2A5400"/>
                </a:solidFill>
                <a:latin typeface="Amasis MT Pro Medium" panose="02040604050005020304" pitchFamily="18" charset="0"/>
              </a:rPr>
              <a:t>Caregiver, Nurse, Assistant</a:t>
            </a:r>
          </a:p>
        </p:txBody>
      </p:sp>
      <p:pic>
        <p:nvPicPr>
          <p:cNvPr id="98" name="Picture 2">
            <a:extLst>
              <a:ext uri="{FF2B5EF4-FFF2-40B4-BE49-F238E27FC236}">
                <a16:creationId xmlns:a16="http://schemas.microsoft.com/office/drawing/2014/main" id="{21E99B88-37A8-4289-B6AA-4CF7797AF71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82750" y="1330351"/>
            <a:ext cx="416990" cy="457200"/>
          </a:xfrm>
          <a:prstGeom prst="rect">
            <a:avLst/>
          </a:prstGeom>
          <a:noFill/>
          <a:effectLst>
            <a:glow>
              <a:schemeClr val="accent1">
                <a:alpha val="0"/>
              </a:schemeClr>
            </a:glow>
            <a:outerShdw blurRad="444500" dist="50800" dir="5400000" algn="ctr" rotWithShape="0">
              <a:srgbClr val="000000">
                <a:alpha val="69000"/>
              </a:srgbClr>
            </a:outerShdw>
            <a:reflection stA="19000" endPos="4100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99" name="Google Shape;1252;p61">
            <a:extLst>
              <a:ext uri="{FF2B5EF4-FFF2-40B4-BE49-F238E27FC236}">
                <a16:creationId xmlns:a16="http://schemas.microsoft.com/office/drawing/2014/main" id="{E7642BC9-47D6-4826-AB20-2CC0174AE078}"/>
              </a:ext>
            </a:extLst>
          </p:cNvPr>
          <p:cNvSpPr/>
          <p:nvPr/>
        </p:nvSpPr>
        <p:spPr>
          <a:xfrm>
            <a:off x="7485945" y="1243264"/>
            <a:ext cx="640080" cy="640080"/>
          </a:xfrm>
          <a:prstGeom prst="donut">
            <a:avLst>
              <a:gd name="adj" fmla="val 6806"/>
            </a:avLst>
          </a:prstGeom>
          <a:solidFill>
            <a:srgbClr val="006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pic>
        <p:nvPicPr>
          <p:cNvPr id="9" name="Picture 2" descr="Solidali – Servizi con Badanti, Colf, Baby sitter">
            <a:extLst>
              <a:ext uri="{FF2B5EF4-FFF2-40B4-BE49-F238E27FC236}">
                <a16:creationId xmlns:a16="http://schemas.microsoft.com/office/drawing/2014/main" id="{1C46C8AD-5EE8-4A6F-BBA2-17778D10A6F5}"/>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r="71168"/>
          <a:stretch/>
        </p:blipFill>
        <p:spPr bwMode="auto">
          <a:xfrm>
            <a:off x="7582750" y="3357665"/>
            <a:ext cx="548640" cy="389140"/>
          </a:xfrm>
          <a:prstGeom prst="rect">
            <a:avLst/>
          </a:prstGeom>
          <a:noFill/>
          <a:extLst>
            <a:ext uri="{909E8E84-426E-40DD-AFC4-6F175D3DCCD1}">
              <a14:hiddenFill xmlns:a14="http://schemas.microsoft.com/office/drawing/2010/main">
                <a:solidFill>
                  <a:srgbClr val="FFFFFF"/>
                </a:solidFill>
              </a14:hiddenFill>
            </a:ext>
          </a:extLst>
        </p:spPr>
      </p:pic>
      <p:sp>
        <p:nvSpPr>
          <p:cNvPr id="100" name="Google Shape;1252;p61">
            <a:extLst>
              <a:ext uri="{FF2B5EF4-FFF2-40B4-BE49-F238E27FC236}">
                <a16:creationId xmlns:a16="http://schemas.microsoft.com/office/drawing/2014/main" id="{42C392A5-517F-44DE-887C-EFA51E8EB7D3}"/>
              </a:ext>
            </a:extLst>
          </p:cNvPr>
          <p:cNvSpPr/>
          <p:nvPr/>
        </p:nvSpPr>
        <p:spPr>
          <a:xfrm>
            <a:off x="7516944" y="3206977"/>
            <a:ext cx="640080" cy="640080"/>
          </a:xfrm>
          <a:prstGeom prst="donut">
            <a:avLst>
              <a:gd name="adj" fmla="val 6806"/>
            </a:avLst>
          </a:prstGeom>
          <a:solidFill>
            <a:srgbClr val="006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nvGrpSpPr>
          <p:cNvPr id="101" name="Google Shape;1270;p61">
            <a:extLst>
              <a:ext uri="{FF2B5EF4-FFF2-40B4-BE49-F238E27FC236}">
                <a16:creationId xmlns:a16="http://schemas.microsoft.com/office/drawing/2014/main" id="{1CBAF353-8A32-4A1E-9FAF-366D6C8E667E}"/>
              </a:ext>
            </a:extLst>
          </p:cNvPr>
          <p:cNvGrpSpPr/>
          <p:nvPr/>
        </p:nvGrpSpPr>
        <p:grpSpPr>
          <a:xfrm>
            <a:off x="158317" y="3650995"/>
            <a:ext cx="795137" cy="698701"/>
            <a:chOff x="793195" y="648650"/>
            <a:chExt cx="795137" cy="698701"/>
          </a:xfrm>
          <a:solidFill>
            <a:srgbClr val="006600"/>
          </a:solidFill>
        </p:grpSpPr>
        <p:sp>
          <p:nvSpPr>
            <p:cNvPr id="102" name="Google Shape;1271;p61">
              <a:extLst>
                <a:ext uri="{FF2B5EF4-FFF2-40B4-BE49-F238E27FC236}">
                  <a16:creationId xmlns:a16="http://schemas.microsoft.com/office/drawing/2014/main" id="{2E934AA7-2820-4DC6-A228-3B3F0AB10D06}"/>
                </a:ext>
              </a:extLst>
            </p:cNvPr>
            <p:cNvSpPr/>
            <p:nvPr/>
          </p:nvSpPr>
          <p:spPr>
            <a:xfrm>
              <a:off x="793195" y="884825"/>
              <a:ext cx="300588" cy="217617"/>
            </a:xfrm>
            <a:custGeom>
              <a:avLst/>
              <a:gdLst/>
              <a:ahLst/>
              <a:cxnLst/>
              <a:rect l="l" t="t" r="r" b="b"/>
              <a:pathLst>
                <a:path w="826" h="598" extrusionOk="0">
                  <a:moveTo>
                    <a:pt x="777" y="52"/>
                  </a:moveTo>
                  <a:lnTo>
                    <a:pt x="777" y="546"/>
                  </a:lnTo>
                  <a:lnTo>
                    <a:pt x="52" y="546"/>
                  </a:lnTo>
                  <a:lnTo>
                    <a:pt x="52" y="52"/>
                  </a:lnTo>
                  <a:close/>
                  <a:moveTo>
                    <a:pt x="40" y="1"/>
                  </a:moveTo>
                  <a:cubicBezTo>
                    <a:pt x="16" y="1"/>
                    <a:pt x="1" y="25"/>
                    <a:pt x="1" y="37"/>
                  </a:cubicBezTo>
                  <a:lnTo>
                    <a:pt x="1" y="558"/>
                  </a:lnTo>
                  <a:cubicBezTo>
                    <a:pt x="1" y="585"/>
                    <a:pt x="16" y="597"/>
                    <a:pt x="40" y="597"/>
                  </a:cubicBezTo>
                  <a:lnTo>
                    <a:pt x="789" y="597"/>
                  </a:lnTo>
                  <a:cubicBezTo>
                    <a:pt x="802" y="597"/>
                    <a:pt x="826" y="585"/>
                    <a:pt x="826" y="558"/>
                  </a:cubicBezTo>
                  <a:lnTo>
                    <a:pt x="826" y="37"/>
                  </a:lnTo>
                  <a:cubicBezTo>
                    <a:pt x="826" y="25"/>
                    <a:pt x="802" y="1"/>
                    <a:pt x="7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272;p61">
              <a:extLst>
                <a:ext uri="{FF2B5EF4-FFF2-40B4-BE49-F238E27FC236}">
                  <a16:creationId xmlns:a16="http://schemas.microsoft.com/office/drawing/2014/main" id="{4480D754-C1F8-4232-9803-8163D8B60E8C}"/>
                </a:ext>
              </a:extLst>
            </p:cNvPr>
            <p:cNvSpPr/>
            <p:nvPr/>
          </p:nvSpPr>
          <p:spPr>
            <a:xfrm>
              <a:off x="1131264" y="884825"/>
              <a:ext cx="457068" cy="217617"/>
            </a:xfrm>
            <a:custGeom>
              <a:avLst/>
              <a:gdLst/>
              <a:ahLst/>
              <a:cxnLst/>
              <a:rect l="l" t="t" r="r" b="b"/>
              <a:pathLst>
                <a:path w="1256" h="598" extrusionOk="0">
                  <a:moveTo>
                    <a:pt x="1203" y="52"/>
                  </a:moveTo>
                  <a:lnTo>
                    <a:pt x="1203" y="546"/>
                  </a:lnTo>
                  <a:lnTo>
                    <a:pt x="49" y="546"/>
                  </a:lnTo>
                  <a:lnTo>
                    <a:pt x="49" y="52"/>
                  </a:lnTo>
                  <a:close/>
                  <a:moveTo>
                    <a:pt x="37" y="1"/>
                  </a:moveTo>
                  <a:cubicBezTo>
                    <a:pt x="25" y="1"/>
                    <a:pt x="0" y="25"/>
                    <a:pt x="0" y="37"/>
                  </a:cubicBezTo>
                  <a:lnTo>
                    <a:pt x="0" y="558"/>
                  </a:lnTo>
                  <a:cubicBezTo>
                    <a:pt x="0" y="585"/>
                    <a:pt x="25" y="597"/>
                    <a:pt x="37" y="597"/>
                  </a:cubicBezTo>
                  <a:lnTo>
                    <a:pt x="1219" y="597"/>
                  </a:lnTo>
                  <a:cubicBezTo>
                    <a:pt x="1243" y="597"/>
                    <a:pt x="1255" y="585"/>
                    <a:pt x="1255" y="558"/>
                  </a:cubicBezTo>
                  <a:lnTo>
                    <a:pt x="1255" y="37"/>
                  </a:lnTo>
                  <a:cubicBezTo>
                    <a:pt x="1255" y="25"/>
                    <a:pt x="1243" y="1"/>
                    <a:pt x="12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273;p61">
              <a:extLst>
                <a:ext uri="{FF2B5EF4-FFF2-40B4-BE49-F238E27FC236}">
                  <a16:creationId xmlns:a16="http://schemas.microsoft.com/office/drawing/2014/main" id="{EDB2ACF0-243D-4AE3-A80E-27328BF99A9A}"/>
                </a:ext>
              </a:extLst>
            </p:cNvPr>
            <p:cNvSpPr/>
            <p:nvPr/>
          </p:nvSpPr>
          <p:spPr>
            <a:xfrm>
              <a:off x="839775" y="648650"/>
              <a:ext cx="458160" cy="213250"/>
            </a:xfrm>
            <a:custGeom>
              <a:avLst/>
              <a:gdLst/>
              <a:ahLst/>
              <a:cxnLst/>
              <a:rect l="l" t="t" r="r" b="b"/>
              <a:pathLst>
                <a:path w="1259" h="586" extrusionOk="0">
                  <a:moveTo>
                    <a:pt x="1206" y="53"/>
                  </a:moveTo>
                  <a:lnTo>
                    <a:pt x="1206" y="534"/>
                  </a:lnTo>
                  <a:lnTo>
                    <a:pt x="52" y="534"/>
                  </a:lnTo>
                  <a:lnTo>
                    <a:pt x="52" y="53"/>
                  </a:lnTo>
                  <a:close/>
                  <a:moveTo>
                    <a:pt x="40" y="1"/>
                  </a:moveTo>
                  <a:cubicBezTo>
                    <a:pt x="13" y="1"/>
                    <a:pt x="0" y="16"/>
                    <a:pt x="0" y="40"/>
                  </a:cubicBezTo>
                  <a:lnTo>
                    <a:pt x="0" y="549"/>
                  </a:lnTo>
                  <a:cubicBezTo>
                    <a:pt x="0" y="573"/>
                    <a:pt x="13" y="586"/>
                    <a:pt x="40" y="586"/>
                  </a:cubicBezTo>
                  <a:lnTo>
                    <a:pt x="1219" y="586"/>
                  </a:lnTo>
                  <a:cubicBezTo>
                    <a:pt x="1243" y="586"/>
                    <a:pt x="1258" y="573"/>
                    <a:pt x="1258" y="549"/>
                  </a:cubicBezTo>
                  <a:lnTo>
                    <a:pt x="1258" y="40"/>
                  </a:lnTo>
                  <a:cubicBezTo>
                    <a:pt x="1258" y="16"/>
                    <a:pt x="1243" y="1"/>
                    <a:pt x="12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274;p61">
              <a:extLst>
                <a:ext uri="{FF2B5EF4-FFF2-40B4-BE49-F238E27FC236}">
                  <a16:creationId xmlns:a16="http://schemas.microsoft.com/office/drawing/2014/main" id="{C3A64DCD-FFD5-4B4C-8E3F-A1C2CA3AADDC}"/>
                </a:ext>
              </a:extLst>
            </p:cNvPr>
            <p:cNvSpPr/>
            <p:nvPr/>
          </p:nvSpPr>
          <p:spPr>
            <a:xfrm>
              <a:off x="839775" y="1134101"/>
              <a:ext cx="458160" cy="213250"/>
            </a:xfrm>
            <a:custGeom>
              <a:avLst/>
              <a:gdLst/>
              <a:ahLst/>
              <a:cxnLst/>
              <a:rect l="l" t="t" r="r" b="b"/>
              <a:pathLst>
                <a:path w="1259" h="586" extrusionOk="0">
                  <a:moveTo>
                    <a:pt x="1206" y="53"/>
                  </a:moveTo>
                  <a:lnTo>
                    <a:pt x="1206" y="534"/>
                  </a:lnTo>
                  <a:lnTo>
                    <a:pt x="52" y="534"/>
                  </a:lnTo>
                  <a:lnTo>
                    <a:pt x="52" y="53"/>
                  </a:lnTo>
                  <a:close/>
                  <a:moveTo>
                    <a:pt x="40" y="1"/>
                  </a:moveTo>
                  <a:cubicBezTo>
                    <a:pt x="13" y="1"/>
                    <a:pt x="0" y="13"/>
                    <a:pt x="0" y="37"/>
                  </a:cubicBezTo>
                  <a:lnTo>
                    <a:pt x="0" y="546"/>
                  </a:lnTo>
                  <a:cubicBezTo>
                    <a:pt x="0" y="570"/>
                    <a:pt x="13" y="585"/>
                    <a:pt x="40" y="585"/>
                  </a:cubicBezTo>
                  <a:lnTo>
                    <a:pt x="1219" y="585"/>
                  </a:lnTo>
                  <a:cubicBezTo>
                    <a:pt x="1243" y="585"/>
                    <a:pt x="1258" y="570"/>
                    <a:pt x="1258" y="546"/>
                  </a:cubicBezTo>
                  <a:lnTo>
                    <a:pt x="1258" y="37"/>
                  </a:lnTo>
                  <a:cubicBezTo>
                    <a:pt x="1258" y="13"/>
                    <a:pt x="1243" y="1"/>
                    <a:pt x="12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6" name="Graphic 105" descr="A brushstroke">
            <a:extLst>
              <a:ext uri="{FF2B5EF4-FFF2-40B4-BE49-F238E27FC236}">
                <a16:creationId xmlns:a16="http://schemas.microsoft.com/office/drawing/2014/main" id="{6B879E0B-A4FB-439F-B0B9-2D5D0900966B}"/>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10596" t="42555" r="11037" b="42557"/>
          <a:stretch/>
        </p:blipFill>
        <p:spPr>
          <a:xfrm rot="5400000">
            <a:off x="2240778" y="1534469"/>
            <a:ext cx="3750308" cy="2049438"/>
          </a:xfrm>
          <a:prstGeom prst="rect">
            <a:avLst/>
          </a:prstGeom>
        </p:spPr>
      </p:pic>
      <p:sp>
        <p:nvSpPr>
          <p:cNvPr id="107" name="TextBox 106">
            <a:extLst>
              <a:ext uri="{FF2B5EF4-FFF2-40B4-BE49-F238E27FC236}">
                <a16:creationId xmlns:a16="http://schemas.microsoft.com/office/drawing/2014/main" id="{EAEF02FB-160C-4598-80FC-EA821E92B839}"/>
              </a:ext>
            </a:extLst>
          </p:cNvPr>
          <p:cNvSpPr txBox="1"/>
          <p:nvPr/>
        </p:nvSpPr>
        <p:spPr>
          <a:xfrm>
            <a:off x="3500415" y="932188"/>
            <a:ext cx="1053102" cy="523220"/>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GB" sz="1400">
                <a:solidFill>
                  <a:srgbClr val="ED7D31">
                    <a:lumMod val="50000"/>
                  </a:srgbClr>
                </a:solidFill>
                <a:latin typeface="Amasis MT Pro Medium" panose="02040604050005020304" pitchFamily="18" charset="0"/>
              </a:rPr>
              <a:t>Feedback and rating</a:t>
            </a:r>
          </a:p>
        </p:txBody>
      </p:sp>
      <p:pic>
        <p:nvPicPr>
          <p:cNvPr id="108" name="Graphic 107" descr="Badge Tick1 outline">
            <a:extLst>
              <a:ext uri="{FF2B5EF4-FFF2-40B4-BE49-F238E27FC236}">
                <a16:creationId xmlns:a16="http://schemas.microsoft.com/office/drawing/2014/main" id="{33859EF5-3D4F-400B-BE35-1AE5C25D0EB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3825153" y="1508307"/>
            <a:ext cx="382414" cy="382414"/>
          </a:xfrm>
          <a:prstGeom prst="rect">
            <a:avLst/>
          </a:prstGeom>
        </p:spPr>
      </p:pic>
      <p:pic>
        <p:nvPicPr>
          <p:cNvPr id="109" name="Graphic 108" descr="Badge Cross outline">
            <a:extLst>
              <a:ext uri="{FF2B5EF4-FFF2-40B4-BE49-F238E27FC236}">
                <a16:creationId xmlns:a16="http://schemas.microsoft.com/office/drawing/2014/main" id="{2099DC27-23CF-4062-8EF5-84410FAC5C1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24167" y="2041963"/>
            <a:ext cx="383400" cy="383400"/>
          </a:xfrm>
          <a:prstGeom prst="rect">
            <a:avLst/>
          </a:prstGeom>
        </p:spPr>
      </p:pic>
      <p:pic>
        <p:nvPicPr>
          <p:cNvPr id="110" name="Graphic 109" descr="Badge Tick1 outline">
            <a:extLst>
              <a:ext uri="{FF2B5EF4-FFF2-40B4-BE49-F238E27FC236}">
                <a16:creationId xmlns:a16="http://schemas.microsoft.com/office/drawing/2014/main" id="{6A606031-01DE-40E8-9383-D9E8E1C4C42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3825153" y="2631701"/>
            <a:ext cx="382414" cy="382414"/>
          </a:xfrm>
          <a:prstGeom prst="rect">
            <a:avLst/>
          </a:prstGeom>
        </p:spPr>
      </p:pic>
      <p:pic>
        <p:nvPicPr>
          <p:cNvPr id="111" name="Graphic 110" descr="Badge Cross outline">
            <a:extLst>
              <a:ext uri="{FF2B5EF4-FFF2-40B4-BE49-F238E27FC236}">
                <a16:creationId xmlns:a16="http://schemas.microsoft.com/office/drawing/2014/main" id="{05AF1DE2-081D-4222-8E8E-34CFD3BF4E7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06493" y="3267595"/>
            <a:ext cx="383400" cy="383400"/>
          </a:xfrm>
          <a:prstGeom prst="rect">
            <a:avLst/>
          </a:prstGeom>
        </p:spPr>
      </p:pic>
    </p:spTree>
    <p:extLst>
      <p:ext uri="{BB962C8B-B14F-4D97-AF65-F5344CB8AC3E}">
        <p14:creationId xmlns:p14="http://schemas.microsoft.com/office/powerpoint/2010/main" val="3876403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1492"/>
        <p:cNvGrpSpPr/>
        <p:nvPr/>
      </p:nvGrpSpPr>
      <p:grpSpPr>
        <a:xfrm>
          <a:off x="0" y="0"/>
          <a:ext cx="0" cy="0"/>
          <a:chOff x="0" y="0"/>
          <a:chExt cx="0" cy="0"/>
        </a:xfrm>
      </p:grpSpPr>
      <p:sp>
        <p:nvSpPr>
          <p:cNvPr id="1493" name="Google Shape;1493;p65"/>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3300"/>
                </a:solidFill>
              </a:rPr>
              <a:t>Business model </a:t>
            </a:r>
            <a:endParaRPr>
              <a:solidFill>
                <a:srgbClr val="003300"/>
              </a:solidFill>
            </a:endParaRPr>
          </a:p>
        </p:txBody>
      </p:sp>
      <p:sp>
        <p:nvSpPr>
          <p:cNvPr id="1497" name="Google Shape;1497;p65"/>
          <p:cNvSpPr txBox="1"/>
          <p:nvPr/>
        </p:nvSpPr>
        <p:spPr>
          <a:xfrm>
            <a:off x="1636501" y="1063529"/>
            <a:ext cx="5870997" cy="68678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006600"/>
                </a:solidFill>
                <a:latin typeface="Amasis MT Pro Light" panose="02040304050005020304" pitchFamily="18" charset="0"/>
                <a:ea typeface="Open Sans"/>
                <a:cs typeface="Open Sans"/>
                <a:sym typeface="Open Sans"/>
              </a:rPr>
              <a:t>We’ll take a 7% commission on each contract.</a:t>
            </a:r>
          </a:p>
          <a:p>
            <a:pPr marL="0" lvl="0" indent="0" algn="ctr" rtl="0">
              <a:spcBef>
                <a:spcPts val="0"/>
              </a:spcBef>
              <a:spcAft>
                <a:spcPts val="0"/>
              </a:spcAft>
              <a:buNone/>
            </a:pPr>
            <a:r>
              <a:rPr lang="en" sz="1800" b="1">
                <a:solidFill>
                  <a:srgbClr val="006600"/>
                </a:solidFill>
                <a:latin typeface="Amasis MT Pro Light" panose="02040304050005020304" pitchFamily="18" charset="0"/>
                <a:ea typeface="Open Sans"/>
                <a:cs typeface="Open Sans"/>
                <a:sym typeface="Open Sans"/>
              </a:rPr>
              <a:t>Yearly subscription from Service providers.</a:t>
            </a:r>
            <a:endParaRPr sz="1800" b="1">
              <a:solidFill>
                <a:srgbClr val="006600"/>
              </a:solidFill>
              <a:latin typeface="Amasis MT Pro Light" panose="02040304050005020304" pitchFamily="18" charset="0"/>
              <a:ea typeface="Open Sans"/>
              <a:cs typeface="Open Sans"/>
              <a:sym typeface="Open Sans"/>
            </a:endParaRPr>
          </a:p>
        </p:txBody>
      </p:sp>
      <p:sp>
        <p:nvSpPr>
          <p:cNvPr id="2" name="Oval 1">
            <a:extLst>
              <a:ext uri="{FF2B5EF4-FFF2-40B4-BE49-F238E27FC236}">
                <a16:creationId xmlns:a16="http://schemas.microsoft.com/office/drawing/2014/main" id="{2A940A60-61B6-49CF-9AA2-2936558CAA16}"/>
              </a:ext>
            </a:extLst>
          </p:cNvPr>
          <p:cNvSpPr/>
          <p:nvPr/>
        </p:nvSpPr>
        <p:spPr>
          <a:xfrm>
            <a:off x="561197" y="1840574"/>
            <a:ext cx="1648275" cy="16953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rgbClr val="006600"/>
                </a:solidFill>
                <a:latin typeface="Amasis MT Pro Light" panose="02040304050005020304" pitchFamily="18" charset="0"/>
              </a:rPr>
              <a:t>1.5 M</a:t>
            </a:r>
          </a:p>
        </p:txBody>
      </p:sp>
      <p:cxnSp>
        <p:nvCxnSpPr>
          <p:cNvPr id="4" name="Straight Arrow Connector 3">
            <a:extLst>
              <a:ext uri="{FF2B5EF4-FFF2-40B4-BE49-F238E27FC236}">
                <a16:creationId xmlns:a16="http://schemas.microsoft.com/office/drawing/2014/main" id="{44340301-D73E-4D82-9A30-78D9C9414B89}"/>
              </a:ext>
            </a:extLst>
          </p:cNvPr>
          <p:cNvCxnSpPr>
            <a:cxnSpLocks/>
          </p:cNvCxnSpPr>
          <p:nvPr/>
        </p:nvCxnSpPr>
        <p:spPr>
          <a:xfrm>
            <a:off x="2327207" y="2688258"/>
            <a:ext cx="1012511" cy="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E2D1844-2E29-4BCE-A85A-9F64312BA541}"/>
              </a:ext>
            </a:extLst>
          </p:cNvPr>
          <p:cNvSpPr txBox="1"/>
          <p:nvPr/>
        </p:nvSpPr>
        <p:spPr>
          <a:xfrm>
            <a:off x="3900916" y="2406267"/>
            <a:ext cx="1342165" cy="523220"/>
          </a:xfrm>
          <a:prstGeom prst="rect">
            <a:avLst/>
          </a:prstGeom>
          <a:noFill/>
        </p:spPr>
        <p:txBody>
          <a:bodyPr wrap="square" rtlCol="0">
            <a:spAutoFit/>
          </a:bodyPr>
          <a:lstStyle/>
          <a:p>
            <a:r>
              <a:rPr lang="en-US" sz="2800" b="1">
                <a:solidFill>
                  <a:schemeClr val="tx2">
                    <a:lumMod val="25000"/>
                  </a:schemeClr>
                </a:solidFill>
                <a:effectLst/>
                <a:latin typeface="Amasis MT Pro Medium" panose="02040604050005020304" pitchFamily="18" charset="0"/>
              </a:rPr>
              <a:t>€ </a:t>
            </a:r>
            <a:r>
              <a:rPr lang="en-US" sz="2800" b="1">
                <a:solidFill>
                  <a:schemeClr val="tx2">
                    <a:lumMod val="25000"/>
                  </a:schemeClr>
                </a:solidFill>
                <a:latin typeface="Amasis MT Pro Medium" panose="02040604050005020304" pitchFamily="18" charset="0"/>
              </a:rPr>
              <a:t>75</a:t>
            </a:r>
            <a:r>
              <a:rPr lang="en-US" sz="2800" b="1">
                <a:solidFill>
                  <a:schemeClr val="tx2">
                    <a:lumMod val="25000"/>
                  </a:schemeClr>
                </a:solidFill>
                <a:effectLst/>
                <a:latin typeface="Amasis MT Pro Medium" panose="02040604050005020304" pitchFamily="18" charset="0"/>
              </a:rPr>
              <a:t> </a:t>
            </a:r>
            <a:endParaRPr lang="en-US" sz="2800" b="1">
              <a:solidFill>
                <a:schemeClr val="tx2">
                  <a:lumMod val="25000"/>
                </a:schemeClr>
              </a:solidFill>
              <a:latin typeface="Amasis MT Pro Medium" panose="02040604050005020304" pitchFamily="18" charset="0"/>
            </a:endParaRPr>
          </a:p>
        </p:txBody>
      </p:sp>
      <p:sp>
        <p:nvSpPr>
          <p:cNvPr id="7" name="TextBox 6">
            <a:extLst>
              <a:ext uri="{FF2B5EF4-FFF2-40B4-BE49-F238E27FC236}">
                <a16:creationId xmlns:a16="http://schemas.microsoft.com/office/drawing/2014/main" id="{D285E032-5DB4-4ACB-B8EC-E7B38A317AD3}"/>
              </a:ext>
            </a:extLst>
          </p:cNvPr>
          <p:cNvSpPr txBox="1"/>
          <p:nvPr/>
        </p:nvSpPr>
        <p:spPr>
          <a:xfrm>
            <a:off x="4006877" y="3461376"/>
            <a:ext cx="1436354" cy="338554"/>
          </a:xfrm>
          <a:prstGeom prst="rect">
            <a:avLst/>
          </a:prstGeom>
          <a:noFill/>
        </p:spPr>
        <p:txBody>
          <a:bodyPr wrap="square" rtlCol="0">
            <a:spAutoFit/>
          </a:bodyPr>
          <a:lstStyle/>
          <a:p>
            <a:r>
              <a:rPr lang="en-US" sz="1600" b="1">
                <a:solidFill>
                  <a:srgbClr val="336600"/>
                </a:solidFill>
                <a:latin typeface="Amasis MT Pro Medium" panose="020B0604020202020204" pitchFamily="18" charset="0"/>
              </a:rPr>
              <a:t>Average Fee</a:t>
            </a:r>
          </a:p>
        </p:txBody>
      </p:sp>
      <p:sp>
        <p:nvSpPr>
          <p:cNvPr id="8" name="TextBox 7">
            <a:extLst>
              <a:ext uri="{FF2B5EF4-FFF2-40B4-BE49-F238E27FC236}">
                <a16:creationId xmlns:a16="http://schemas.microsoft.com/office/drawing/2014/main" id="{E89D42DD-5FB7-4701-B889-47F5E53AB89F}"/>
              </a:ext>
            </a:extLst>
          </p:cNvPr>
          <p:cNvSpPr txBox="1"/>
          <p:nvPr/>
        </p:nvSpPr>
        <p:spPr>
          <a:xfrm>
            <a:off x="3339718" y="3719988"/>
            <a:ext cx="2609768" cy="307777"/>
          </a:xfrm>
          <a:prstGeom prst="rect">
            <a:avLst/>
          </a:prstGeom>
          <a:noFill/>
        </p:spPr>
        <p:txBody>
          <a:bodyPr wrap="square" rtlCol="0">
            <a:spAutoFit/>
          </a:bodyPr>
          <a:lstStyle/>
          <a:p>
            <a:r>
              <a:rPr lang="en-US" b="1">
                <a:solidFill>
                  <a:srgbClr val="336600"/>
                </a:solidFill>
                <a:effectLst/>
                <a:latin typeface="Amasis MT Pro Light" panose="02040304050005020304" pitchFamily="18" charset="0"/>
              </a:rPr>
              <a:t>€ </a:t>
            </a:r>
            <a:r>
              <a:rPr lang="en-US" b="1">
                <a:solidFill>
                  <a:srgbClr val="336600"/>
                </a:solidFill>
                <a:latin typeface="Amasis MT Pro Light" panose="02040304050005020304" pitchFamily="18" charset="0"/>
              </a:rPr>
              <a:t>10/hour  @ 1month/part-time</a:t>
            </a:r>
          </a:p>
        </p:txBody>
      </p:sp>
      <p:cxnSp>
        <p:nvCxnSpPr>
          <p:cNvPr id="24" name="Straight Arrow Connector 23">
            <a:extLst>
              <a:ext uri="{FF2B5EF4-FFF2-40B4-BE49-F238E27FC236}">
                <a16:creationId xmlns:a16="http://schemas.microsoft.com/office/drawing/2014/main" id="{F9481773-8FBC-4FA1-A7AD-478DEE38463D}"/>
              </a:ext>
            </a:extLst>
          </p:cNvPr>
          <p:cNvCxnSpPr>
            <a:cxnSpLocks/>
          </p:cNvCxnSpPr>
          <p:nvPr/>
        </p:nvCxnSpPr>
        <p:spPr>
          <a:xfrm>
            <a:off x="5603189" y="2688258"/>
            <a:ext cx="1012511" cy="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8FB2E9B-9E5E-4C65-B6B2-89E8206C55F6}"/>
              </a:ext>
            </a:extLst>
          </p:cNvPr>
          <p:cNvSpPr txBox="1"/>
          <p:nvPr/>
        </p:nvSpPr>
        <p:spPr>
          <a:xfrm>
            <a:off x="843758" y="3752167"/>
            <a:ext cx="1220510" cy="307777"/>
          </a:xfrm>
          <a:prstGeom prst="rect">
            <a:avLst/>
          </a:prstGeom>
          <a:noFill/>
        </p:spPr>
        <p:txBody>
          <a:bodyPr wrap="square" rtlCol="0">
            <a:spAutoFit/>
          </a:bodyPr>
          <a:lstStyle/>
          <a:p>
            <a:r>
              <a:rPr lang="en-US" b="1">
                <a:solidFill>
                  <a:srgbClr val="336600"/>
                </a:solidFill>
                <a:effectLst/>
                <a:latin typeface="Amasis MT Pro Light" panose="02040304050005020304" pitchFamily="18" charset="0"/>
              </a:rPr>
              <a:t>Share market</a:t>
            </a:r>
            <a:endParaRPr lang="en-US" b="1">
              <a:solidFill>
                <a:srgbClr val="336600"/>
              </a:solidFill>
              <a:latin typeface="Amasis MT Pro Light" panose="02040304050005020304" pitchFamily="18" charset="0"/>
            </a:endParaRPr>
          </a:p>
        </p:txBody>
      </p:sp>
      <p:sp>
        <p:nvSpPr>
          <p:cNvPr id="27" name="TextBox 26">
            <a:extLst>
              <a:ext uri="{FF2B5EF4-FFF2-40B4-BE49-F238E27FC236}">
                <a16:creationId xmlns:a16="http://schemas.microsoft.com/office/drawing/2014/main" id="{6D40E446-2C8A-4826-94E1-BC94A3984429}"/>
              </a:ext>
            </a:extLst>
          </p:cNvPr>
          <p:cNvSpPr txBox="1"/>
          <p:nvPr/>
        </p:nvSpPr>
        <p:spPr>
          <a:xfrm>
            <a:off x="7023480" y="2426648"/>
            <a:ext cx="1559323" cy="523220"/>
          </a:xfrm>
          <a:prstGeom prst="rect">
            <a:avLst/>
          </a:prstGeom>
          <a:noFill/>
        </p:spPr>
        <p:txBody>
          <a:bodyPr wrap="square" rtlCol="0">
            <a:spAutoFit/>
          </a:bodyPr>
          <a:lstStyle/>
          <a:p>
            <a:r>
              <a:rPr lang="en-US" sz="2800" b="1">
                <a:solidFill>
                  <a:schemeClr val="tx2">
                    <a:lumMod val="25000"/>
                  </a:schemeClr>
                </a:solidFill>
                <a:effectLst/>
                <a:latin typeface="Amasis MT Pro Medium" panose="02040604050005020304" pitchFamily="18" charset="0"/>
              </a:rPr>
              <a:t>€ 90M </a:t>
            </a:r>
            <a:endParaRPr lang="en-US" sz="2800" b="1">
              <a:solidFill>
                <a:schemeClr val="tx2">
                  <a:lumMod val="25000"/>
                </a:schemeClr>
              </a:solidFill>
              <a:latin typeface="Amasis MT Pro Medium" panose="02040604050005020304" pitchFamily="18" charset="0"/>
            </a:endParaRPr>
          </a:p>
        </p:txBody>
      </p:sp>
      <p:sp>
        <p:nvSpPr>
          <p:cNvPr id="28" name="TextBox 27">
            <a:extLst>
              <a:ext uri="{FF2B5EF4-FFF2-40B4-BE49-F238E27FC236}">
                <a16:creationId xmlns:a16="http://schemas.microsoft.com/office/drawing/2014/main" id="{B00706B0-2B13-4447-9829-F68EFB512AAE}"/>
              </a:ext>
            </a:extLst>
          </p:cNvPr>
          <p:cNvSpPr txBox="1"/>
          <p:nvPr/>
        </p:nvSpPr>
        <p:spPr>
          <a:xfrm>
            <a:off x="7400883" y="3719987"/>
            <a:ext cx="1012511" cy="307777"/>
          </a:xfrm>
          <a:prstGeom prst="rect">
            <a:avLst/>
          </a:prstGeom>
          <a:noFill/>
        </p:spPr>
        <p:txBody>
          <a:bodyPr wrap="square" rtlCol="0">
            <a:spAutoFit/>
          </a:bodyPr>
          <a:lstStyle/>
          <a:p>
            <a:r>
              <a:rPr lang="en-US" b="1">
                <a:solidFill>
                  <a:srgbClr val="336600"/>
                </a:solidFill>
                <a:effectLst/>
                <a:latin typeface="Amasis MT Pro Light" panose="02040304050005020304" pitchFamily="18" charset="0"/>
              </a:rPr>
              <a:t>2022-2024</a:t>
            </a:r>
            <a:endParaRPr lang="en-US" b="1">
              <a:solidFill>
                <a:srgbClr val="336600"/>
              </a:solidFill>
              <a:latin typeface="Amasis MT Pro Light" panose="02040304050005020304" pitchFamily="18" charset="0"/>
            </a:endParaRPr>
          </a:p>
        </p:txBody>
      </p:sp>
      <p:sp>
        <p:nvSpPr>
          <p:cNvPr id="29" name="TextBox 28">
            <a:extLst>
              <a:ext uri="{FF2B5EF4-FFF2-40B4-BE49-F238E27FC236}">
                <a16:creationId xmlns:a16="http://schemas.microsoft.com/office/drawing/2014/main" id="{432840B7-6AAF-43C9-BC24-70FEE5FF4391}"/>
              </a:ext>
            </a:extLst>
          </p:cNvPr>
          <p:cNvSpPr txBox="1"/>
          <p:nvPr/>
        </p:nvSpPr>
        <p:spPr>
          <a:xfrm>
            <a:off x="7408733" y="3429691"/>
            <a:ext cx="1436354" cy="338554"/>
          </a:xfrm>
          <a:prstGeom prst="rect">
            <a:avLst/>
          </a:prstGeom>
          <a:noFill/>
        </p:spPr>
        <p:txBody>
          <a:bodyPr wrap="square" rtlCol="0">
            <a:spAutoFit/>
          </a:bodyPr>
          <a:lstStyle/>
          <a:p>
            <a:r>
              <a:rPr lang="en-US" sz="1600" b="1">
                <a:solidFill>
                  <a:srgbClr val="336600"/>
                </a:solidFill>
                <a:latin typeface="Amasis MT Pro Medium" panose="020B0604020202020204" pitchFamily="18" charset="0"/>
              </a:rPr>
              <a:t>Revenue</a:t>
            </a:r>
          </a:p>
        </p:txBody>
      </p:sp>
    </p:spTree>
    <p:extLst>
      <p:ext uri="{BB962C8B-B14F-4D97-AF65-F5344CB8AC3E}">
        <p14:creationId xmlns:p14="http://schemas.microsoft.com/office/powerpoint/2010/main" val="3502949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1492"/>
        <p:cNvGrpSpPr/>
        <p:nvPr/>
      </p:nvGrpSpPr>
      <p:grpSpPr>
        <a:xfrm>
          <a:off x="0" y="0"/>
          <a:ext cx="0" cy="0"/>
          <a:chOff x="0" y="0"/>
          <a:chExt cx="0" cy="0"/>
        </a:xfrm>
      </p:grpSpPr>
      <p:sp>
        <p:nvSpPr>
          <p:cNvPr id="1493" name="Google Shape;1493;p65"/>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3300"/>
                </a:solidFill>
              </a:rPr>
              <a:t>Business model </a:t>
            </a:r>
            <a:endParaRPr>
              <a:solidFill>
                <a:srgbClr val="003300"/>
              </a:solidFill>
            </a:endParaRPr>
          </a:p>
        </p:txBody>
      </p:sp>
      <p:graphicFrame>
        <p:nvGraphicFramePr>
          <p:cNvPr id="3" name="Diagram 2">
            <a:extLst>
              <a:ext uri="{FF2B5EF4-FFF2-40B4-BE49-F238E27FC236}">
                <a16:creationId xmlns:a16="http://schemas.microsoft.com/office/drawing/2014/main" id="{3197E074-AF56-4A1C-9C82-2AFCF7F9019F}"/>
              </a:ext>
            </a:extLst>
          </p:cNvPr>
          <p:cNvGraphicFramePr/>
          <p:nvPr>
            <p:extLst>
              <p:ext uri="{D42A27DB-BD31-4B8C-83A1-F6EECF244321}">
                <p14:modId xmlns:p14="http://schemas.microsoft.com/office/powerpoint/2010/main" val="4115169266"/>
              </p:ext>
            </p:extLst>
          </p:nvPr>
        </p:nvGraphicFramePr>
        <p:xfrm>
          <a:off x="571500" y="1412421"/>
          <a:ext cx="8499021" cy="35596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Graphic 8" descr="Flying Money outline">
            <a:extLst>
              <a:ext uri="{FF2B5EF4-FFF2-40B4-BE49-F238E27FC236}">
                <a16:creationId xmlns:a16="http://schemas.microsoft.com/office/drawing/2014/main" id="{8381B143-E96E-4F38-909B-7D947F34337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914651" y="2266404"/>
            <a:ext cx="565508" cy="565508"/>
          </a:xfrm>
          <a:prstGeom prst="rect">
            <a:avLst/>
          </a:prstGeom>
        </p:spPr>
      </p:pic>
      <p:pic>
        <p:nvPicPr>
          <p:cNvPr id="17" name="Graphic 16" descr="Flying Money outline">
            <a:extLst>
              <a:ext uri="{FF2B5EF4-FFF2-40B4-BE49-F238E27FC236}">
                <a16:creationId xmlns:a16="http://schemas.microsoft.com/office/drawing/2014/main" id="{265985F8-3D61-412F-AD97-BE459F40098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5491570" y="2288996"/>
            <a:ext cx="565508" cy="565508"/>
          </a:xfrm>
          <a:prstGeom prst="rect">
            <a:avLst/>
          </a:prstGeom>
        </p:spPr>
      </p:pic>
    </p:spTree>
    <p:extLst>
      <p:ext uri="{BB962C8B-B14F-4D97-AF65-F5344CB8AC3E}">
        <p14:creationId xmlns:p14="http://schemas.microsoft.com/office/powerpoint/2010/main" val="1634608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143"/>
        <p:cNvGrpSpPr/>
        <p:nvPr/>
      </p:nvGrpSpPr>
      <p:grpSpPr>
        <a:xfrm>
          <a:off x="0" y="0"/>
          <a:ext cx="0" cy="0"/>
          <a:chOff x="0" y="0"/>
          <a:chExt cx="0" cy="0"/>
        </a:xfrm>
      </p:grpSpPr>
      <p:sp>
        <p:nvSpPr>
          <p:cNvPr id="1144" name="Google Shape;1144;p59"/>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3300"/>
                </a:solidFill>
              </a:rPr>
              <a:t>Milestone</a:t>
            </a:r>
            <a:endParaRPr>
              <a:solidFill>
                <a:srgbClr val="003300"/>
              </a:solidFill>
            </a:endParaRPr>
          </a:p>
        </p:txBody>
      </p:sp>
      <p:sp>
        <p:nvSpPr>
          <p:cNvPr id="1145" name="Google Shape;1145;p59"/>
          <p:cNvSpPr txBox="1">
            <a:spLocks noGrp="1"/>
          </p:cNvSpPr>
          <p:nvPr>
            <p:ph type="subTitle" idx="4294967295"/>
          </p:nvPr>
        </p:nvSpPr>
        <p:spPr>
          <a:xfrm>
            <a:off x="300784" y="2100465"/>
            <a:ext cx="1759029" cy="45338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1147" name="Google Shape;1147;p59"/>
          <p:cNvSpPr txBox="1">
            <a:spLocks noGrp="1"/>
          </p:cNvSpPr>
          <p:nvPr>
            <p:ph type="subTitle" idx="4294967295"/>
          </p:nvPr>
        </p:nvSpPr>
        <p:spPr>
          <a:xfrm>
            <a:off x="2700524" y="2458857"/>
            <a:ext cx="2316000" cy="6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a:t>---</a:t>
            </a:r>
            <a:endParaRPr/>
          </a:p>
        </p:txBody>
      </p:sp>
      <p:sp>
        <p:nvSpPr>
          <p:cNvPr id="1148" name="Google Shape;1148;p59"/>
          <p:cNvSpPr txBox="1">
            <a:spLocks noGrp="1"/>
          </p:cNvSpPr>
          <p:nvPr>
            <p:ph type="title" idx="4294967295"/>
          </p:nvPr>
        </p:nvSpPr>
        <p:spPr>
          <a:xfrm>
            <a:off x="1915544" y="1928842"/>
            <a:ext cx="2316000" cy="39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1">
                    <a:lumMod val="50000"/>
                  </a:schemeClr>
                </a:solidFill>
              </a:rPr>
              <a:t>Market entry</a:t>
            </a:r>
            <a:endParaRPr sz="2000">
              <a:solidFill>
                <a:schemeClr val="accent1">
                  <a:lumMod val="50000"/>
                </a:schemeClr>
              </a:solidFill>
            </a:endParaRPr>
          </a:p>
        </p:txBody>
      </p:sp>
      <p:sp>
        <p:nvSpPr>
          <p:cNvPr id="1149" name="Google Shape;1149;p59"/>
          <p:cNvSpPr txBox="1">
            <a:spLocks noGrp="1"/>
          </p:cNvSpPr>
          <p:nvPr>
            <p:ph type="subTitle" idx="4294967295"/>
          </p:nvPr>
        </p:nvSpPr>
        <p:spPr>
          <a:xfrm>
            <a:off x="1485301" y="3661807"/>
            <a:ext cx="1952843" cy="50061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a:t>
            </a:r>
            <a:endParaRPr/>
          </a:p>
        </p:txBody>
      </p:sp>
      <p:sp>
        <p:nvSpPr>
          <p:cNvPr id="1150" name="Google Shape;1150;p59"/>
          <p:cNvSpPr txBox="1">
            <a:spLocks noGrp="1"/>
          </p:cNvSpPr>
          <p:nvPr>
            <p:ph type="title" idx="4294967295"/>
          </p:nvPr>
        </p:nvSpPr>
        <p:spPr>
          <a:xfrm>
            <a:off x="3137476" y="3262395"/>
            <a:ext cx="2316000" cy="39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1">
                    <a:lumMod val="50000"/>
                  </a:schemeClr>
                </a:solidFill>
              </a:rPr>
              <a:t>Raise Money</a:t>
            </a:r>
            <a:endParaRPr sz="2000">
              <a:solidFill>
                <a:schemeClr val="accent1">
                  <a:lumMod val="50000"/>
                </a:schemeClr>
              </a:solidFill>
            </a:endParaRPr>
          </a:p>
        </p:txBody>
      </p:sp>
      <p:sp>
        <p:nvSpPr>
          <p:cNvPr id="1151" name="Google Shape;1151;p59"/>
          <p:cNvSpPr txBox="1">
            <a:spLocks noGrp="1"/>
          </p:cNvSpPr>
          <p:nvPr>
            <p:ph type="subTitle" idx="4294967295"/>
          </p:nvPr>
        </p:nvSpPr>
        <p:spPr>
          <a:xfrm>
            <a:off x="3389858" y="3713191"/>
            <a:ext cx="2316000" cy="6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a:t>---</a:t>
            </a:r>
            <a:endParaRPr/>
          </a:p>
        </p:txBody>
      </p:sp>
      <p:sp>
        <p:nvSpPr>
          <p:cNvPr id="1152" name="Google Shape;1152;p59"/>
          <p:cNvSpPr txBox="1">
            <a:spLocks noGrp="1"/>
          </p:cNvSpPr>
          <p:nvPr>
            <p:ph type="title" idx="4294967295"/>
          </p:nvPr>
        </p:nvSpPr>
        <p:spPr>
          <a:xfrm>
            <a:off x="4218263" y="1939604"/>
            <a:ext cx="2316000" cy="39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accent1">
                    <a:lumMod val="50000"/>
                  </a:schemeClr>
                </a:solidFill>
              </a:rPr>
              <a:t>Public Lunch</a:t>
            </a:r>
            <a:endParaRPr sz="2400">
              <a:solidFill>
                <a:schemeClr val="accent1">
                  <a:lumMod val="50000"/>
                </a:schemeClr>
              </a:solidFill>
            </a:endParaRPr>
          </a:p>
        </p:txBody>
      </p:sp>
      <p:grpSp>
        <p:nvGrpSpPr>
          <p:cNvPr id="1153" name="Google Shape;1153;p59"/>
          <p:cNvGrpSpPr/>
          <p:nvPr/>
        </p:nvGrpSpPr>
        <p:grpSpPr>
          <a:xfrm>
            <a:off x="7380383" y="1168969"/>
            <a:ext cx="1559474" cy="3177550"/>
            <a:chOff x="6831774" y="1290526"/>
            <a:chExt cx="1559474" cy="3177550"/>
          </a:xfrm>
        </p:grpSpPr>
        <p:sp>
          <p:nvSpPr>
            <p:cNvPr id="1154" name="Google Shape;1154;p59"/>
            <p:cNvSpPr/>
            <p:nvPr/>
          </p:nvSpPr>
          <p:spPr>
            <a:xfrm>
              <a:off x="7250358" y="1749974"/>
              <a:ext cx="377497" cy="784739"/>
            </a:xfrm>
            <a:custGeom>
              <a:avLst/>
              <a:gdLst/>
              <a:ahLst/>
              <a:cxnLst/>
              <a:rect l="l" t="t" r="r" b="b"/>
              <a:pathLst>
                <a:path w="1663" h="3457" extrusionOk="0">
                  <a:moveTo>
                    <a:pt x="1192" y="1"/>
                  </a:moveTo>
                  <a:cubicBezTo>
                    <a:pt x="1180" y="1"/>
                    <a:pt x="1167" y="1"/>
                    <a:pt x="1155" y="3"/>
                  </a:cubicBezTo>
                  <a:cubicBezTo>
                    <a:pt x="634" y="79"/>
                    <a:pt x="469" y="511"/>
                    <a:pt x="433" y="929"/>
                  </a:cubicBezTo>
                  <a:cubicBezTo>
                    <a:pt x="393" y="1361"/>
                    <a:pt x="418" y="1526"/>
                    <a:pt x="217" y="1742"/>
                  </a:cubicBezTo>
                  <a:cubicBezTo>
                    <a:pt x="13" y="1946"/>
                    <a:pt x="229" y="2162"/>
                    <a:pt x="229" y="2162"/>
                  </a:cubicBezTo>
                  <a:cubicBezTo>
                    <a:pt x="229" y="2162"/>
                    <a:pt x="0" y="3289"/>
                    <a:pt x="646" y="3456"/>
                  </a:cubicBezTo>
                  <a:cubicBezTo>
                    <a:pt x="646" y="3456"/>
                    <a:pt x="1042" y="3365"/>
                    <a:pt x="1270" y="2908"/>
                  </a:cubicBezTo>
                  <a:cubicBezTo>
                    <a:pt x="1499" y="2467"/>
                    <a:pt x="1612" y="1261"/>
                    <a:pt x="1636" y="828"/>
                  </a:cubicBezTo>
                  <a:cubicBezTo>
                    <a:pt x="1662" y="402"/>
                    <a:pt x="1476" y="1"/>
                    <a:pt x="1192" y="1"/>
                  </a:cubicBezTo>
                  <a:close/>
                </a:path>
              </a:pathLst>
            </a:custGeom>
            <a:solidFill>
              <a:srgbClr val="E271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9"/>
            <p:cNvSpPr/>
            <p:nvPr/>
          </p:nvSpPr>
          <p:spPr>
            <a:xfrm>
              <a:off x="7253082" y="1776760"/>
              <a:ext cx="187500" cy="746149"/>
            </a:xfrm>
            <a:custGeom>
              <a:avLst/>
              <a:gdLst/>
              <a:ahLst/>
              <a:cxnLst/>
              <a:rect l="l" t="t" r="r" b="b"/>
              <a:pathLst>
                <a:path w="826" h="3287" extrusionOk="0">
                  <a:moveTo>
                    <a:pt x="826" y="1"/>
                  </a:moveTo>
                  <a:lnTo>
                    <a:pt x="826" y="1"/>
                  </a:lnTo>
                  <a:cubicBezTo>
                    <a:pt x="546" y="177"/>
                    <a:pt x="445" y="494"/>
                    <a:pt x="421" y="811"/>
                  </a:cubicBezTo>
                  <a:cubicBezTo>
                    <a:pt x="381" y="1243"/>
                    <a:pt x="406" y="1408"/>
                    <a:pt x="205" y="1624"/>
                  </a:cubicBezTo>
                  <a:cubicBezTo>
                    <a:pt x="1" y="1828"/>
                    <a:pt x="217" y="2044"/>
                    <a:pt x="217" y="2044"/>
                  </a:cubicBezTo>
                  <a:cubicBezTo>
                    <a:pt x="217" y="2044"/>
                    <a:pt x="13" y="3019"/>
                    <a:pt x="509" y="3287"/>
                  </a:cubicBezTo>
                  <a:cubicBezTo>
                    <a:pt x="317" y="3019"/>
                    <a:pt x="317" y="2577"/>
                    <a:pt x="330" y="2309"/>
                  </a:cubicBezTo>
                  <a:cubicBezTo>
                    <a:pt x="345" y="2181"/>
                    <a:pt x="330" y="2068"/>
                    <a:pt x="293" y="1941"/>
                  </a:cubicBezTo>
                  <a:cubicBezTo>
                    <a:pt x="253" y="1864"/>
                    <a:pt x="253" y="1740"/>
                    <a:pt x="357" y="1624"/>
                  </a:cubicBezTo>
                  <a:cubicBezTo>
                    <a:pt x="558" y="1395"/>
                    <a:pt x="534" y="1207"/>
                    <a:pt x="573" y="750"/>
                  </a:cubicBezTo>
                  <a:cubicBezTo>
                    <a:pt x="598" y="470"/>
                    <a:pt x="662" y="202"/>
                    <a:pt x="826" y="1"/>
                  </a:cubicBezTo>
                  <a:close/>
                </a:path>
              </a:pathLst>
            </a:custGeom>
            <a:solidFill>
              <a:srgbClr val="E271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9"/>
            <p:cNvSpPr/>
            <p:nvPr/>
          </p:nvSpPr>
          <p:spPr>
            <a:xfrm>
              <a:off x="7362268" y="2171514"/>
              <a:ext cx="173199" cy="363200"/>
            </a:xfrm>
            <a:custGeom>
              <a:avLst/>
              <a:gdLst/>
              <a:ahLst/>
              <a:cxnLst/>
              <a:rect l="l" t="t" r="r" b="b"/>
              <a:pathLst>
                <a:path w="763" h="1600" extrusionOk="0">
                  <a:moveTo>
                    <a:pt x="1" y="1535"/>
                  </a:moveTo>
                  <a:cubicBezTo>
                    <a:pt x="11" y="1543"/>
                    <a:pt x="14" y="1546"/>
                    <a:pt x="19" y="1547"/>
                  </a:cubicBezTo>
                  <a:lnTo>
                    <a:pt x="19" y="1547"/>
                  </a:lnTo>
                  <a:cubicBezTo>
                    <a:pt x="13" y="1543"/>
                    <a:pt x="7" y="1540"/>
                    <a:pt x="1" y="1535"/>
                  </a:cubicBezTo>
                  <a:close/>
                  <a:moveTo>
                    <a:pt x="458" y="1"/>
                  </a:moveTo>
                  <a:cubicBezTo>
                    <a:pt x="433" y="101"/>
                    <a:pt x="409" y="165"/>
                    <a:pt x="357" y="189"/>
                  </a:cubicBezTo>
                  <a:cubicBezTo>
                    <a:pt x="153" y="305"/>
                    <a:pt x="16" y="305"/>
                    <a:pt x="217" y="811"/>
                  </a:cubicBezTo>
                  <a:cubicBezTo>
                    <a:pt x="409" y="1280"/>
                    <a:pt x="77" y="1496"/>
                    <a:pt x="16" y="1535"/>
                  </a:cubicBezTo>
                  <a:lnTo>
                    <a:pt x="28" y="1548"/>
                  </a:lnTo>
                  <a:cubicBezTo>
                    <a:pt x="24" y="1548"/>
                    <a:pt x="21" y="1548"/>
                    <a:pt x="19" y="1547"/>
                  </a:cubicBezTo>
                  <a:lnTo>
                    <a:pt x="19" y="1547"/>
                  </a:lnTo>
                  <a:cubicBezTo>
                    <a:pt x="64" y="1575"/>
                    <a:pt x="110" y="1586"/>
                    <a:pt x="153" y="1599"/>
                  </a:cubicBezTo>
                  <a:cubicBezTo>
                    <a:pt x="153" y="1599"/>
                    <a:pt x="549" y="1508"/>
                    <a:pt x="762" y="1079"/>
                  </a:cubicBezTo>
                  <a:cubicBezTo>
                    <a:pt x="726" y="914"/>
                    <a:pt x="650" y="698"/>
                    <a:pt x="586" y="470"/>
                  </a:cubicBezTo>
                  <a:cubicBezTo>
                    <a:pt x="561" y="354"/>
                    <a:pt x="522" y="241"/>
                    <a:pt x="497" y="125"/>
                  </a:cubicBezTo>
                  <a:cubicBezTo>
                    <a:pt x="485" y="89"/>
                    <a:pt x="473" y="37"/>
                    <a:pt x="458" y="1"/>
                  </a:cubicBezTo>
                  <a:close/>
                </a:path>
              </a:pathLst>
            </a:custGeom>
            <a:solidFill>
              <a:srgbClr val="B050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9"/>
            <p:cNvSpPr/>
            <p:nvPr/>
          </p:nvSpPr>
          <p:spPr>
            <a:xfrm>
              <a:off x="7362268" y="2519959"/>
              <a:ext cx="6583" cy="2951"/>
            </a:xfrm>
            <a:custGeom>
              <a:avLst/>
              <a:gdLst/>
              <a:ahLst/>
              <a:cxnLst/>
              <a:rect l="l" t="t" r="r" b="b"/>
              <a:pathLst>
                <a:path w="29" h="13" extrusionOk="0">
                  <a:moveTo>
                    <a:pt x="1" y="0"/>
                  </a:moveTo>
                  <a:cubicBezTo>
                    <a:pt x="16" y="13"/>
                    <a:pt x="16" y="13"/>
                    <a:pt x="28" y="13"/>
                  </a:cubicBezTo>
                  <a:lnTo>
                    <a:pt x="16" y="0"/>
                  </a:lnTo>
                  <a:close/>
                </a:path>
              </a:pathLst>
            </a:custGeom>
            <a:solidFill>
              <a:srgbClr val="B050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9"/>
            <p:cNvSpPr/>
            <p:nvPr/>
          </p:nvSpPr>
          <p:spPr>
            <a:xfrm>
              <a:off x="6884665" y="2090702"/>
              <a:ext cx="512560" cy="432435"/>
            </a:xfrm>
            <a:custGeom>
              <a:avLst/>
              <a:gdLst/>
              <a:ahLst/>
              <a:cxnLst/>
              <a:rect l="l" t="t" r="r" b="b"/>
              <a:pathLst>
                <a:path w="2258" h="1905" extrusionOk="0">
                  <a:moveTo>
                    <a:pt x="241" y="0"/>
                  </a:moveTo>
                  <a:cubicBezTo>
                    <a:pt x="241" y="0"/>
                    <a:pt x="0" y="417"/>
                    <a:pt x="77" y="774"/>
                  </a:cubicBezTo>
                  <a:cubicBezTo>
                    <a:pt x="126" y="1050"/>
                    <a:pt x="380" y="1081"/>
                    <a:pt x="492" y="1081"/>
                  </a:cubicBezTo>
                  <a:cubicBezTo>
                    <a:pt x="525" y="1081"/>
                    <a:pt x="546" y="1078"/>
                    <a:pt x="546" y="1078"/>
                  </a:cubicBezTo>
                  <a:cubicBezTo>
                    <a:pt x="1115" y="1739"/>
                    <a:pt x="1675" y="1879"/>
                    <a:pt x="1992" y="1904"/>
                  </a:cubicBezTo>
                  <a:cubicBezTo>
                    <a:pt x="1999" y="1904"/>
                    <a:pt x="2006" y="1904"/>
                    <a:pt x="2013" y="1904"/>
                  </a:cubicBezTo>
                  <a:cubicBezTo>
                    <a:pt x="2144" y="1904"/>
                    <a:pt x="2257" y="1796"/>
                    <a:pt x="2257" y="1651"/>
                  </a:cubicBezTo>
                  <a:cubicBezTo>
                    <a:pt x="2221" y="990"/>
                    <a:pt x="1904" y="685"/>
                    <a:pt x="1904" y="685"/>
                  </a:cubicBezTo>
                  <a:cubicBezTo>
                    <a:pt x="1523" y="469"/>
                    <a:pt x="862" y="293"/>
                    <a:pt x="862" y="293"/>
                  </a:cubicBezTo>
                  <a:lnTo>
                    <a:pt x="241" y="0"/>
                  </a:lnTo>
                  <a:close/>
                </a:path>
              </a:pathLst>
            </a:custGeom>
            <a:solidFill>
              <a:srgbClr val="F18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9"/>
            <p:cNvSpPr/>
            <p:nvPr/>
          </p:nvSpPr>
          <p:spPr>
            <a:xfrm>
              <a:off x="7316641" y="2246197"/>
              <a:ext cx="80584" cy="276940"/>
            </a:xfrm>
            <a:custGeom>
              <a:avLst/>
              <a:gdLst/>
              <a:ahLst/>
              <a:cxnLst/>
              <a:rect l="l" t="t" r="r" b="b"/>
              <a:pathLst>
                <a:path w="355" h="1220" extrusionOk="0">
                  <a:moveTo>
                    <a:pt x="1" y="0"/>
                  </a:moveTo>
                  <a:lnTo>
                    <a:pt x="1" y="0"/>
                  </a:lnTo>
                  <a:cubicBezTo>
                    <a:pt x="217" y="482"/>
                    <a:pt x="165" y="966"/>
                    <a:pt x="114" y="1219"/>
                  </a:cubicBezTo>
                  <a:cubicBezTo>
                    <a:pt x="121" y="1219"/>
                    <a:pt x="128" y="1220"/>
                    <a:pt x="135" y="1220"/>
                  </a:cubicBezTo>
                  <a:cubicBezTo>
                    <a:pt x="254" y="1220"/>
                    <a:pt x="354" y="1123"/>
                    <a:pt x="354" y="1002"/>
                  </a:cubicBezTo>
                  <a:cubicBezTo>
                    <a:pt x="330" y="317"/>
                    <a:pt x="1" y="0"/>
                    <a:pt x="1" y="0"/>
                  </a:cubicBezTo>
                  <a:close/>
                </a:path>
              </a:pathLst>
            </a:custGeom>
            <a:solidFill>
              <a:srgbClr val="EC6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9"/>
            <p:cNvSpPr/>
            <p:nvPr/>
          </p:nvSpPr>
          <p:spPr>
            <a:xfrm>
              <a:off x="6942095" y="1983331"/>
              <a:ext cx="164800" cy="256056"/>
            </a:xfrm>
            <a:custGeom>
              <a:avLst/>
              <a:gdLst/>
              <a:ahLst/>
              <a:cxnLst/>
              <a:rect l="l" t="t" r="r" b="b"/>
              <a:pathLst>
                <a:path w="726" h="1128" extrusionOk="0">
                  <a:moveTo>
                    <a:pt x="598" y="0"/>
                  </a:moveTo>
                  <a:cubicBezTo>
                    <a:pt x="586" y="0"/>
                    <a:pt x="572" y="2"/>
                    <a:pt x="558" y="4"/>
                  </a:cubicBezTo>
                  <a:cubicBezTo>
                    <a:pt x="420" y="41"/>
                    <a:pt x="405" y="409"/>
                    <a:pt x="405" y="409"/>
                  </a:cubicBezTo>
                  <a:cubicBezTo>
                    <a:pt x="405" y="409"/>
                    <a:pt x="0" y="726"/>
                    <a:pt x="280" y="1043"/>
                  </a:cubicBezTo>
                  <a:cubicBezTo>
                    <a:pt x="329" y="1103"/>
                    <a:pt x="388" y="1128"/>
                    <a:pt x="446" y="1128"/>
                  </a:cubicBezTo>
                  <a:cubicBezTo>
                    <a:pt x="586" y="1128"/>
                    <a:pt x="725" y="987"/>
                    <a:pt x="725" y="854"/>
                  </a:cubicBezTo>
                  <a:cubicBezTo>
                    <a:pt x="725" y="650"/>
                    <a:pt x="609" y="434"/>
                    <a:pt x="710" y="105"/>
                  </a:cubicBezTo>
                  <a:cubicBezTo>
                    <a:pt x="710" y="105"/>
                    <a:pt x="710" y="0"/>
                    <a:pt x="598" y="0"/>
                  </a:cubicBezTo>
                  <a:close/>
                </a:path>
              </a:pathLst>
            </a:custGeom>
            <a:solidFill>
              <a:srgbClr val="F18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9"/>
            <p:cNvSpPr/>
            <p:nvPr/>
          </p:nvSpPr>
          <p:spPr>
            <a:xfrm>
              <a:off x="7008379" y="2178778"/>
              <a:ext cx="101241" cy="64922"/>
            </a:xfrm>
            <a:custGeom>
              <a:avLst/>
              <a:gdLst/>
              <a:ahLst/>
              <a:cxnLst/>
              <a:rect l="l" t="t" r="r" b="b"/>
              <a:pathLst>
                <a:path w="446" h="286" extrusionOk="0">
                  <a:moveTo>
                    <a:pt x="421" y="0"/>
                  </a:moveTo>
                  <a:cubicBezTo>
                    <a:pt x="412" y="0"/>
                    <a:pt x="406" y="9"/>
                    <a:pt x="406" y="17"/>
                  </a:cubicBezTo>
                  <a:cubicBezTo>
                    <a:pt x="406" y="69"/>
                    <a:pt x="369" y="133"/>
                    <a:pt x="317" y="182"/>
                  </a:cubicBezTo>
                  <a:cubicBezTo>
                    <a:pt x="266" y="221"/>
                    <a:pt x="217" y="246"/>
                    <a:pt x="153" y="246"/>
                  </a:cubicBezTo>
                  <a:cubicBezTo>
                    <a:pt x="113" y="246"/>
                    <a:pt x="65" y="233"/>
                    <a:pt x="25" y="209"/>
                  </a:cubicBezTo>
                  <a:cubicBezTo>
                    <a:pt x="19" y="203"/>
                    <a:pt x="16" y="200"/>
                    <a:pt x="13" y="200"/>
                  </a:cubicBezTo>
                  <a:cubicBezTo>
                    <a:pt x="10" y="200"/>
                    <a:pt x="7" y="203"/>
                    <a:pt x="1" y="209"/>
                  </a:cubicBezTo>
                  <a:lnTo>
                    <a:pt x="1" y="233"/>
                  </a:lnTo>
                  <a:cubicBezTo>
                    <a:pt x="52" y="273"/>
                    <a:pt x="101" y="285"/>
                    <a:pt x="153" y="285"/>
                  </a:cubicBezTo>
                  <a:cubicBezTo>
                    <a:pt x="217" y="285"/>
                    <a:pt x="293" y="258"/>
                    <a:pt x="342" y="209"/>
                  </a:cubicBezTo>
                  <a:cubicBezTo>
                    <a:pt x="393" y="157"/>
                    <a:pt x="433" y="93"/>
                    <a:pt x="445" y="17"/>
                  </a:cubicBezTo>
                  <a:cubicBezTo>
                    <a:pt x="445" y="5"/>
                    <a:pt x="445" y="5"/>
                    <a:pt x="433" y="5"/>
                  </a:cubicBezTo>
                  <a:cubicBezTo>
                    <a:pt x="429" y="1"/>
                    <a:pt x="424" y="0"/>
                    <a:pt x="421" y="0"/>
                  </a:cubicBezTo>
                  <a:close/>
                </a:path>
              </a:pathLst>
            </a:custGeom>
            <a:solidFill>
              <a:srgbClr val="001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9"/>
            <p:cNvSpPr/>
            <p:nvPr/>
          </p:nvSpPr>
          <p:spPr>
            <a:xfrm>
              <a:off x="6832682" y="2244154"/>
              <a:ext cx="129389" cy="75591"/>
            </a:xfrm>
            <a:custGeom>
              <a:avLst/>
              <a:gdLst/>
              <a:ahLst/>
              <a:cxnLst/>
              <a:rect l="l" t="t" r="r" b="b"/>
              <a:pathLst>
                <a:path w="570" h="333" extrusionOk="0">
                  <a:moveTo>
                    <a:pt x="174" y="1"/>
                  </a:moveTo>
                  <a:cubicBezTo>
                    <a:pt x="39" y="1"/>
                    <a:pt x="0" y="268"/>
                    <a:pt x="266" y="326"/>
                  </a:cubicBezTo>
                  <a:cubicBezTo>
                    <a:pt x="293" y="331"/>
                    <a:pt x="317" y="333"/>
                    <a:pt x="339" y="333"/>
                  </a:cubicBezTo>
                  <a:cubicBezTo>
                    <a:pt x="570" y="333"/>
                    <a:pt x="560" y="107"/>
                    <a:pt x="446" y="73"/>
                  </a:cubicBezTo>
                  <a:cubicBezTo>
                    <a:pt x="446" y="73"/>
                    <a:pt x="394" y="73"/>
                    <a:pt x="217" y="9"/>
                  </a:cubicBezTo>
                  <a:cubicBezTo>
                    <a:pt x="202" y="4"/>
                    <a:pt x="188" y="1"/>
                    <a:pt x="174" y="1"/>
                  </a:cubicBezTo>
                  <a:close/>
                </a:path>
              </a:pathLst>
            </a:custGeom>
            <a:solidFill>
              <a:srgbClr val="F18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9"/>
            <p:cNvSpPr/>
            <p:nvPr/>
          </p:nvSpPr>
          <p:spPr>
            <a:xfrm>
              <a:off x="6831774" y="2190355"/>
              <a:ext cx="133021" cy="78315"/>
            </a:xfrm>
            <a:custGeom>
              <a:avLst/>
              <a:gdLst/>
              <a:ahLst/>
              <a:cxnLst/>
              <a:rect l="l" t="t" r="r" b="b"/>
              <a:pathLst>
                <a:path w="586" h="345" extrusionOk="0">
                  <a:moveTo>
                    <a:pt x="195" y="0"/>
                  </a:moveTo>
                  <a:cubicBezTo>
                    <a:pt x="44" y="0"/>
                    <a:pt x="0" y="276"/>
                    <a:pt x="282" y="335"/>
                  </a:cubicBezTo>
                  <a:cubicBezTo>
                    <a:pt x="313" y="341"/>
                    <a:pt x="341" y="344"/>
                    <a:pt x="366" y="344"/>
                  </a:cubicBezTo>
                  <a:cubicBezTo>
                    <a:pt x="585" y="344"/>
                    <a:pt x="574" y="115"/>
                    <a:pt x="462" y="82"/>
                  </a:cubicBezTo>
                  <a:cubicBezTo>
                    <a:pt x="462" y="82"/>
                    <a:pt x="410" y="70"/>
                    <a:pt x="233" y="6"/>
                  </a:cubicBezTo>
                  <a:cubicBezTo>
                    <a:pt x="220" y="2"/>
                    <a:pt x="207" y="0"/>
                    <a:pt x="195" y="0"/>
                  </a:cubicBezTo>
                  <a:close/>
                </a:path>
              </a:pathLst>
            </a:custGeom>
            <a:solidFill>
              <a:srgbClr val="F18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9"/>
            <p:cNvSpPr/>
            <p:nvPr/>
          </p:nvSpPr>
          <p:spPr>
            <a:xfrm>
              <a:off x="6837222" y="2137237"/>
              <a:ext cx="142100" cy="82174"/>
            </a:xfrm>
            <a:custGeom>
              <a:avLst/>
              <a:gdLst/>
              <a:ahLst/>
              <a:cxnLst/>
              <a:rect l="l" t="t" r="r" b="b"/>
              <a:pathLst>
                <a:path w="626" h="362" extrusionOk="0">
                  <a:moveTo>
                    <a:pt x="194" y="1"/>
                  </a:moveTo>
                  <a:cubicBezTo>
                    <a:pt x="44" y="1"/>
                    <a:pt x="1" y="295"/>
                    <a:pt x="298" y="353"/>
                  </a:cubicBezTo>
                  <a:cubicBezTo>
                    <a:pt x="330" y="359"/>
                    <a:pt x="359" y="362"/>
                    <a:pt x="385" y="362"/>
                  </a:cubicBezTo>
                  <a:cubicBezTo>
                    <a:pt x="625" y="362"/>
                    <a:pt x="613" y="119"/>
                    <a:pt x="487" y="75"/>
                  </a:cubicBezTo>
                  <a:cubicBezTo>
                    <a:pt x="487" y="75"/>
                    <a:pt x="438" y="75"/>
                    <a:pt x="246" y="11"/>
                  </a:cubicBezTo>
                  <a:cubicBezTo>
                    <a:pt x="228" y="4"/>
                    <a:pt x="210" y="1"/>
                    <a:pt x="194" y="1"/>
                  </a:cubicBezTo>
                  <a:close/>
                </a:path>
              </a:pathLst>
            </a:custGeom>
            <a:solidFill>
              <a:srgbClr val="F18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9"/>
            <p:cNvSpPr/>
            <p:nvPr/>
          </p:nvSpPr>
          <p:spPr>
            <a:xfrm>
              <a:off x="6853566" y="2074358"/>
              <a:ext cx="143008" cy="82855"/>
            </a:xfrm>
            <a:custGeom>
              <a:avLst/>
              <a:gdLst/>
              <a:ahLst/>
              <a:cxnLst/>
              <a:rect l="l" t="t" r="r" b="b"/>
              <a:pathLst>
                <a:path w="630" h="365" extrusionOk="0">
                  <a:moveTo>
                    <a:pt x="205" y="0"/>
                  </a:moveTo>
                  <a:cubicBezTo>
                    <a:pt x="49" y="0"/>
                    <a:pt x="1" y="294"/>
                    <a:pt x="302" y="352"/>
                  </a:cubicBezTo>
                  <a:cubicBezTo>
                    <a:pt x="338" y="361"/>
                    <a:pt x="370" y="365"/>
                    <a:pt x="399" y="365"/>
                  </a:cubicBezTo>
                  <a:cubicBezTo>
                    <a:pt x="629" y="365"/>
                    <a:pt x="615" y="120"/>
                    <a:pt x="491" y="84"/>
                  </a:cubicBezTo>
                  <a:cubicBezTo>
                    <a:pt x="491" y="84"/>
                    <a:pt x="442" y="72"/>
                    <a:pt x="250" y="8"/>
                  </a:cubicBezTo>
                  <a:cubicBezTo>
                    <a:pt x="234" y="3"/>
                    <a:pt x="219" y="0"/>
                    <a:pt x="205" y="0"/>
                  </a:cubicBezTo>
                  <a:close/>
                </a:path>
              </a:pathLst>
            </a:custGeom>
            <a:solidFill>
              <a:srgbClr val="F18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9"/>
            <p:cNvSpPr/>
            <p:nvPr/>
          </p:nvSpPr>
          <p:spPr>
            <a:xfrm>
              <a:off x="6930291" y="2258682"/>
              <a:ext cx="26559" cy="59701"/>
            </a:xfrm>
            <a:custGeom>
              <a:avLst/>
              <a:gdLst/>
              <a:ahLst/>
              <a:cxnLst/>
              <a:rect l="l" t="t" r="r" b="b"/>
              <a:pathLst>
                <a:path w="117" h="263" extrusionOk="0">
                  <a:moveTo>
                    <a:pt x="23" y="0"/>
                  </a:moveTo>
                  <a:cubicBezTo>
                    <a:pt x="19" y="0"/>
                    <a:pt x="16" y="3"/>
                    <a:pt x="16" y="9"/>
                  </a:cubicBezTo>
                  <a:cubicBezTo>
                    <a:pt x="16" y="22"/>
                    <a:pt x="16" y="34"/>
                    <a:pt x="28" y="34"/>
                  </a:cubicBezTo>
                  <a:cubicBezTo>
                    <a:pt x="52" y="46"/>
                    <a:pt x="77" y="86"/>
                    <a:pt x="77" y="134"/>
                  </a:cubicBezTo>
                  <a:cubicBezTo>
                    <a:pt x="77" y="174"/>
                    <a:pt x="52" y="210"/>
                    <a:pt x="16" y="226"/>
                  </a:cubicBezTo>
                  <a:cubicBezTo>
                    <a:pt x="0" y="238"/>
                    <a:pt x="0" y="250"/>
                    <a:pt x="0" y="250"/>
                  </a:cubicBezTo>
                  <a:cubicBezTo>
                    <a:pt x="16" y="262"/>
                    <a:pt x="28" y="262"/>
                    <a:pt x="28" y="262"/>
                  </a:cubicBezTo>
                  <a:cubicBezTo>
                    <a:pt x="92" y="226"/>
                    <a:pt x="116" y="174"/>
                    <a:pt x="116" y="134"/>
                  </a:cubicBezTo>
                  <a:cubicBezTo>
                    <a:pt x="104" y="73"/>
                    <a:pt x="92" y="34"/>
                    <a:pt x="40" y="9"/>
                  </a:cubicBezTo>
                  <a:cubicBezTo>
                    <a:pt x="34" y="3"/>
                    <a:pt x="28" y="0"/>
                    <a:pt x="23" y="0"/>
                  </a:cubicBezTo>
                  <a:close/>
                </a:path>
              </a:pathLst>
            </a:custGeom>
            <a:solidFill>
              <a:srgbClr val="001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9"/>
            <p:cNvSpPr/>
            <p:nvPr/>
          </p:nvSpPr>
          <p:spPr>
            <a:xfrm>
              <a:off x="6855609" y="2211693"/>
              <a:ext cx="103965" cy="60382"/>
            </a:xfrm>
            <a:custGeom>
              <a:avLst/>
              <a:gdLst/>
              <a:ahLst/>
              <a:cxnLst/>
              <a:rect l="l" t="t" r="r" b="b"/>
              <a:pathLst>
                <a:path w="458" h="266" extrusionOk="0">
                  <a:moveTo>
                    <a:pt x="393" y="0"/>
                  </a:moveTo>
                  <a:cubicBezTo>
                    <a:pt x="381" y="12"/>
                    <a:pt x="381" y="25"/>
                    <a:pt x="393" y="25"/>
                  </a:cubicBezTo>
                  <a:cubicBezTo>
                    <a:pt x="406" y="52"/>
                    <a:pt x="421" y="76"/>
                    <a:pt x="421" y="101"/>
                  </a:cubicBezTo>
                  <a:cubicBezTo>
                    <a:pt x="421" y="140"/>
                    <a:pt x="393" y="189"/>
                    <a:pt x="357" y="216"/>
                  </a:cubicBezTo>
                  <a:cubicBezTo>
                    <a:pt x="329" y="216"/>
                    <a:pt x="305" y="229"/>
                    <a:pt x="269" y="229"/>
                  </a:cubicBezTo>
                  <a:cubicBezTo>
                    <a:pt x="241" y="229"/>
                    <a:pt x="217" y="229"/>
                    <a:pt x="177" y="216"/>
                  </a:cubicBezTo>
                  <a:cubicBezTo>
                    <a:pt x="116" y="204"/>
                    <a:pt x="64" y="177"/>
                    <a:pt x="40" y="152"/>
                  </a:cubicBezTo>
                  <a:cubicBezTo>
                    <a:pt x="32" y="146"/>
                    <a:pt x="26" y="143"/>
                    <a:pt x="21" y="143"/>
                  </a:cubicBezTo>
                  <a:cubicBezTo>
                    <a:pt x="16" y="143"/>
                    <a:pt x="13" y="146"/>
                    <a:pt x="13" y="152"/>
                  </a:cubicBezTo>
                  <a:cubicBezTo>
                    <a:pt x="0" y="152"/>
                    <a:pt x="0" y="165"/>
                    <a:pt x="13" y="177"/>
                  </a:cubicBezTo>
                  <a:cubicBezTo>
                    <a:pt x="52" y="216"/>
                    <a:pt x="101" y="241"/>
                    <a:pt x="177" y="253"/>
                  </a:cubicBezTo>
                  <a:cubicBezTo>
                    <a:pt x="205" y="265"/>
                    <a:pt x="229" y="265"/>
                    <a:pt x="269" y="265"/>
                  </a:cubicBezTo>
                  <a:cubicBezTo>
                    <a:pt x="305" y="265"/>
                    <a:pt x="345" y="253"/>
                    <a:pt x="369" y="241"/>
                  </a:cubicBezTo>
                  <a:cubicBezTo>
                    <a:pt x="433" y="216"/>
                    <a:pt x="457" y="152"/>
                    <a:pt x="457" y="101"/>
                  </a:cubicBezTo>
                  <a:cubicBezTo>
                    <a:pt x="457" y="64"/>
                    <a:pt x="445" y="37"/>
                    <a:pt x="421" y="0"/>
                  </a:cubicBezTo>
                  <a:close/>
                </a:path>
              </a:pathLst>
            </a:custGeom>
            <a:solidFill>
              <a:srgbClr val="001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9"/>
            <p:cNvSpPr/>
            <p:nvPr/>
          </p:nvSpPr>
          <p:spPr>
            <a:xfrm>
              <a:off x="6864689" y="2152673"/>
              <a:ext cx="109413" cy="70824"/>
            </a:xfrm>
            <a:custGeom>
              <a:avLst/>
              <a:gdLst/>
              <a:ahLst/>
              <a:cxnLst/>
              <a:rect l="l" t="t" r="r" b="b"/>
              <a:pathLst>
                <a:path w="482" h="312" extrusionOk="0">
                  <a:moveTo>
                    <a:pt x="380" y="1"/>
                  </a:moveTo>
                  <a:cubicBezTo>
                    <a:pt x="372" y="1"/>
                    <a:pt x="366" y="7"/>
                    <a:pt x="366" y="7"/>
                  </a:cubicBezTo>
                  <a:cubicBezTo>
                    <a:pt x="366" y="20"/>
                    <a:pt x="366" y="32"/>
                    <a:pt x="381" y="32"/>
                  </a:cubicBezTo>
                  <a:cubicBezTo>
                    <a:pt x="417" y="56"/>
                    <a:pt x="442" y="96"/>
                    <a:pt x="442" y="144"/>
                  </a:cubicBezTo>
                  <a:cubicBezTo>
                    <a:pt x="442" y="184"/>
                    <a:pt x="417" y="236"/>
                    <a:pt x="353" y="260"/>
                  </a:cubicBezTo>
                  <a:cubicBezTo>
                    <a:pt x="341" y="272"/>
                    <a:pt x="305" y="272"/>
                    <a:pt x="265" y="272"/>
                  </a:cubicBezTo>
                  <a:lnTo>
                    <a:pt x="177" y="272"/>
                  </a:lnTo>
                  <a:cubicBezTo>
                    <a:pt x="113" y="260"/>
                    <a:pt x="61" y="221"/>
                    <a:pt x="24" y="196"/>
                  </a:cubicBezTo>
                  <a:cubicBezTo>
                    <a:pt x="24" y="190"/>
                    <a:pt x="21" y="187"/>
                    <a:pt x="17" y="187"/>
                  </a:cubicBezTo>
                  <a:cubicBezTo>
                    <a:pt x="12" y="187"/>
                    <a:pt x="6" y="190"/>
                    <a:pt x="0" y="196"/>
                  </a:cubicBezTo>
                  <a:lnTo>
                    <a:pt x="0" y="221"/>
                  </a:lnTo>
                  <a:cubicBezTo>
                    <a:pt x="37" y="260"/>
                    <a:pt x="101" y="285"/>
                    <a:pt x="177" y="297"/>
                  </a:cubicBezTo>
                  <a:cubicBezTo>
                    <a:pt x="201" y="312"/>
                    <a:pt x="241" y="312"/>
                    <a:pt x="265" y="312"/>
                  </a:cubicBezTo>
                  <a:cubicBezTo>
                    <a:pt x="305" y="312"/>
                    <a:pt x="341" y="312"/>
                    <a:pt x="381" y="297"/>
                  </a:cubicBezTo>
                  <a:cubicBezTo>
                    <a:pt x="442" y="260"/>
                    <a:pt x="481" y="196"/>
                    <a:pt x="481" y="144"/>
                  </a:cubicBezTo>
                  <a:cubicBezTo>
                    <a:pt x="481" y="84"/>
                    <a:pt x="442" y="32"/>
                    <a:pt x="393" y="7"/>
                  </a:cubicBezTo>
                  <a:cubicBezTo>
                    <a:pt x="389" y="2"/>
                    <a:pt x="384" y="1"/>
                    <a:pt x="380" y="1"/>
                  </a:cubicBezTo>
                  <a:close/>
                </a:path>
              </a:pathLst>
            </a:custGeom>
            <a:solidFill>
              <a:srgbClr val="001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9"/>
            <p:cNvSpPr/>
            <p:nvPr/>
          </p:nvSpPr>
          <p:spPr>
            <a:xfrm>
              <a:off x="6901917" y="2110678"/>
              <a:ext cx="89437" cy="49259"/>
            </a:xfrm>
            <a:custGeom>
              <a:avLst/>
              <a:gdLst/>
              <a:ahLst/>
              <a:cxnLst/>
              <a:rect l="l" t="t" r="r" b="b"/>
              <a:pathLst>
                <a:path w="394" h="217" extrusionOk="0">
                  <a:moveTo>
                    <a:pt x="369" y="1"/>
                  </a:moveTo>
                  <a:cubicBezTo>
                    <a:pt x="354" y="1"/>
                    <a:pt x="354" y="13"/>
                    <a:pt x="354" y="25"/>
                  </a:cubicBezTo>
                  <a:lnTo>
                    <a:pt x="354" y="52"/>
                  </a:lnTo>
                  <a:cubicBezTo>
                    <a:pt x="354" y="77"/>
                    <a:pt x="342" y="116"/>
                    <a:pt x="317" y="141"/>
                  </a:cubicBezTo>
                  <a:cubicBezTo>
                    <a:pt x="305" y="153"/>
                    <a:pt x="266" y="177"/>
                    <a:pt x="217" y="177"/>
                  </a:cubicBezTo>
                  <a:cubicBezTo>
                    <a:pt x="202" y="192"/>
                    <a:pt x="189" y="192"/>
                    <a:pt x="177" y="192"/>
                  </a:cubicBezTo>
                  <a:cubicBezTo>
                    <a:pt x="153" y="192"/>
                    <a:pt x="125" y="177"/>
                    <a:pt x="89" y="177"/>
                  </a:cubicBezTo>
                  <a:cubicBezTo>
                    <a:pt x="77" y="177"/>
                    <a:pt x="49" y="165"/>
                    <a:pt x="37" y="165"/>
                  </a:cubicBezTo>
                  <a:cubicBezTo>
                    <a:pt x="33" y="161"/>
                    <a:pt x="29" y="160"/>
                    <a:pt x="25" y="160"/>
                  </a:cubicBezTo>
                  <a:cubicBezTo>
                    <a:pt x="18" y="160"/>
                    <a:pt x="13" y="165"/>
                    <a:pt x="13" y="165"/>
                  </a:cubicBezTo>
                  <a:cubicBezTo>
                    <a:pt x="1" y="177"/>
                    <a:pt x="13" y="192"/>
                    <a:pt x="25" y="192"/>
                  </a:cubicBezTo>
                  <a:cubicBezTo>
                    <a:pt x="37" y="205"/>
                    <a:pt x="65" y="205"/>
                    <a:pt x="89" y="217"/>
                  </a:cubicBezTo>
                  <a:lnTo>
                    <a:pt x="229" y="217"/>
                  </a:lnTo>
                  <a:cubicBezTo>
                    <a:pt x="278" y="217"/>
                    <a:pt x="317" y="192"/>
                    <a:pt x="354" y="153"/>
                  </a:cubicBezTo>
                  <a:cubicBezTo>
                    <a:pt x="381" y="128"/>
                    <a:pt x="393" y="89"/>
                    <a:pt x="393" y="52"/>
                  </a:cubicBezTo>
                  <a:cubicBezTo>
                    <a:pt x="393" y="40"/>
                    <a:pt x="393" y="25"/>
                    <a:pt x="381" y="13"/>
                  </a:cubicBezTo>
                  <a:cubicBezTo>
                    <a:pt x="381" y="1"/>
                    <a:pt x="369" y="1"/>
                    <a:pt x="369" y="1"/>
                  </a:cubicBezTo>
                  <a:close/>
                </a:path>
              </a:pathLst>
            </a:custGeom>
            <a:solidFill>
              <a:srgbClr val="001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9"/>
            <p:cNvSpPr/>
            <p:nvPr/>
          </p:nvSpPr>
          <p:spPr>
            <a:xfrm>
              <a:off x="7806276" y="4082175"/>
              <a:ext cx="481235" cy="370918"/>
            </a:xfrm>
            <a:custGeom>
              <a:avLst/>
              <a:gdLst/>
              <a:ahLst/>
              <a:cxnLst/>
              <a:rect l="l" t="t" r="r" b="b"/>
              <a:pathLst>
                <a:path w="2120" h="1634" extrusionOk="0">
                  <a:moveTo>
                    <a:pt x="1643" y="0"/>
                  </a:moveTo>
                  <a:cubicBezTo>
                    <a:pt x="1331" y="0"/>
                    <a:pt x="824" y="316"/>
                    <a:pt x="621" y="568"/>
                  </a:cubicBezTo>
                  <a:cubicBezTo>
                    <a:pt x="621" y="568"/>
                    <a:pt x="253" y="985"/>
                    <a:pt x="64" y="1466"/>
                  </a:cubicBezTo>
                  <a:cubicBezTo>
                    <a:pt x="40" y="1518"/>
                    <a:pt x="24" y="1582"/>
                    <a:pt x="0" y="1633"/>
                  </a:cubicBezTo>
                  <a:cubicBezTo>
                    <a:pt x="0" y="1633"/>
                    <a:pt x="1206" y="1570"/>
                    <a:pt x="2120" y="872"/>
                  </a:cubicBezTo>
                  <a:cubicBezTo>
                    <a:pt x="2120" y="872"/>
                    <a:pt x="2120" y="808"/>
                    <a:pt x="2095" y="720"/>
                  </a:cubicBezTo>
                  <a:cubicBezTo>
                    <a:pt x="2056" y="568"/>
                    <a:pt x="1992" y="324"/>
                    <a:pt x="1867" y="111"/>
                  </a:cubicBezTo>
                  <a:cubicBezTo>
                    <a:pt x="1823" y="33"/>
                    <a:pt x="1743" y="0"/>
                    <a:pt x="1643" y="0"/>
                  </a:cubicBezTo>
                  <a:close/>
                </a:path>
              </a:pathLst>
            </a:custGeom>
            <a:solidFill>
              <a:schemeClr val="accent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9"/>
            <p:cNvSpPr/>
            <p:nvPr/>
          </p:nvSpPr>
          <p:spPr>
            <a:xfrm>
              <a:off x="7806276" y="4261959"/>
              <a:ext cx="481235" cy="191134"/>
            </a:xfrm>
            <a:custGeom>
              <a:avLst/>
              <a:gdLst/>
              <a:ahLst/>
              <a:cxnLst/>
              <a:rect l="l" t="t" r="r" b="b"/>
              <a:pathLst>
                <a:path w="2120" h="842" extrusionOk="0">
                  <a:moveTo>
                    <a:pt x="2028" y="0"/>
                  </a:moveTo>
                  <a:cubicBezTo>
                    <a:pt x="2011" y="0"/>
                    <a:pt x="1994" y="5"/>
                    <a:pt x="1980" y="16"/>
                  </a:cubicBezTo>
                  <a:cubicBezTo>
                    <a:pt x="1258" y="485"/>
                    <a:pt x="393" y="637"/>
                    <a:pt x="64" y="674"/>
                  </a:cubicBezTo>
                  <a:cubicBezTo>
                    <a:pt x="40" y="726"/>
                    <a:pt x="24" y="790"/>
                    <a:pt x="0" y="841"/>
                  </a:cubicBezTo>
                  <a:cubicBezTo>
                    <a:pt x="0" y="841"/>
                    <a:pt x="1206" y="778"/>
                    <a:pt x="2120" y="80"/>
                  </a:cubicBezTo>
                  <a:cubicBezTo>
                    <a:pt x="2120" y="34"/>
                    <a:pt x="2073" y="0"/>
                    <a:pt x="2028" y="0"/>
                  </a:cubicBezTo>
                  <a:close/>
                </a:path>
              </a:pathLst>
            </a:custGeom>
            <a:solidFill>
              <a:srgbClr val="336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9"/>
            <p:cNvSpPr/>
            <p:nvPr/>
          </p:nvSpPr>
          <p:spPr>
            <a:xfrm>
              <a:off x="7820576" y="4239259"/>
              <a:ext cx="219507" cy="175698"/>
            </a:xfrm>
            <a:custGeom>
              <a:avLst/>
              <a:gdLst/>
              <a:ahLst/>
              <a:cxnLst/>
              <a:rect l="l" t="t" r="r" b="b"/>
              <a:pathLst>
                <a:path w="967" h="774" extrusionOk="0">
                  <a:moveTo>
                    <a:pt x="863" y="0"/>
                  </a:moveTo>
                  <a:cubicBezTo>
                    <a:pt x="634" y="64"/>
                    <a:pt x="458" y="77"/>
                    <a:pt x="394" y="89"/>
                  </a:cubicBezTo>
                  <a:cubicBezTo>
                    <a:pt x="266" y="256"/>
                    <a:pt x="114" y="509"/>
                    <a:pt x="1" y="774"/>
                  </a:cubicBezTo>
                  <a:cubicBezTo>
                    <a:pt x="190" y="750"/>
                    <a:pt x="546" y="698"/>
                    <a:pt x="966" y="561"/>
                  </a:cubicBezTo>
                  <a:lnTo>
                    <a:pt x="863" y="0"/>
                  </a:lnTo>
                  <a:close/>
                </a:path>
              </a:pathLst>
            </a:custGeom>
            <a:solidFill>
              <a:schemeClr val="tx2">
                <a:lumMod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9"/>
            <p:cNvSpPr/>
            <p:nvPr/>
          </p:nvSpPr>
          <p:spPr>
            <a:xfrm>
              <a:off x="7809000" y="4452867"/>
              <a:ext cx="227" cy="227"/>
            </a:xfrm>
            <a:custGeom>
              <a:avLst/>
              <a:gdLst/>
              <a:ahLst/>
              <a:cxnLst/>
              <a:rect l="l" t="t" r="r" b="b"/>
              <a:pathLst>
                <a:path w="1" h="1" extrusionOk="0">
                  <a:moveTo>
                    <a:pt x="0" y="0"/>
                  </a:moveTo>
                  <a:lnTo>
                    <a:pt x="0" y="0"/>
                  </a:lnTo>
                  <a:close/>
                </a:path>
              </a:pathLst>
            </a:custGeom>
            <a:solidFill>
              <a:srgbClr val="AD84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9"/>
            <p:cNvSpPr/>
            <p:nvPr/>
          </p:nvSpPr>
          <p:spPr>
            <a:xfrm>
              <a:off x="7809000" y="4452867"/>
              <a:ext cx="227" cy="227"/>
            </a:xfrm>
            <a:custGeom>
              <a:avLst/>
              <a:gdLst/>
              <a:ahLst/>
              <a:cxnLst/>
              <a:rect l="l" t="t" r="r" b="b"/>
              <a:pathLst>
                <a:path w="1" h="1" extrusionOk="0">
                  <a:moveTo>
                    <a:pt x="0" y="0"/>
                  </a:moveTo>
                  <a:lnTo>
                    <a:pt x="0" y="0"/>
                  </a:lnTo>
                  <a:close/>
                </a:path>
              </a:pathLst>
            </a:custGeom>
            <a:solidFill>
              <a:srgbClr val="AD84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9"/>
            <p:cNvSpPr/>
            <p:nvPr/>
          </p:nvSpPr>
          <p:spPr>
            <a:xfrm>
              <a:off x="7806276" y="4452867"/>
              <a:ext cx="2951" cy="227"/>
            </a:xfrm>
            <a:custGeom>
              <a:avLst/>
              <a:gdLst/>
              <a:ahLst/>
              <a:cxnLst/>
              <a:rect l="l" t="t" r="r" b="b"/>
              <a:pathLst>
                <a:path w="13" h="1" extrusionOk="0">
                  <a:moveTo>
                    <a:pt x="12" y="0"/>
                  </a:moveTo>
                  <a:lnTo>
                    <a:pt x="0" y="0"/>
                  </a:lnTo>
                  <a:close/>
                </a:path>
              </a:pathLst>
            </a:custGeom>
            <a:solidFill>
              <a:srgbClr val="AD84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9"/>
            <p:cNvSpPr/>
            <p:nvPr/>
          </p:nvSpPr>
          <p:spPr>
            <a:xfrm>
              <a:off x="7806276" y="4366380"/>
              <a:ext cx="239255" cy="86714"/>
            </a:xfrm>
            <a:custGeom>
              <a:avLst/>
              <a:gdLst/>
              <a:ahLst/>
              <a:cxnLst/>
              <a:rect l="l" t="t" r="r" b="b"/>
              <a:pathLst>
                <a:path w="1054" h="382" extrusionOk="0">
                  <a:moveTo>
                    <a:pt x="1029" y="1"/>
                  </a:moveTo>
                  <a:cubicBezTo>
                    <a:pt x="609" y="138"/>
                    <a:pt x="253" y="190"/>
                    <a:pt x="64" y="214"/>
                  </a:cubicBezTo>
                  <a:cubicBezTo>
                    <a:pt x="40" y="266"/>
                    <a:pt x="24" y="330"/>
                    <a:pt x="0" y="381"/>
                  </a:cubicBezTo>
                  <a:lnTo>
                    <a:pt x="12" y="381"/>
                  </a:lnTo>
                  <a:cubicBezTo>
                    <a:pt x="76" y="381"/>
                    <a:pt x="521" y="342"/>
                    <a:pt x="1054" y="165"/>
                  </a:cubicBezTo>
                  <a:lnTo>
                    <a:pt x="1029" y="1"/>
                  </a:ln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9"/>
            <p:cNvSpPr/>
            <p:nvPr/>
          </p:nvSpPr>
          <p:spPr>
            <a:xfrm>
              <a:off x="7558621" y="2620974"/>
              <a:ext cx="682581" cy="1638486"/>
            </a:xfrm>
            <a:custGeom>
              <a:avLst/>
              <a:gdLst/>
              <a:ahLst/>
              <a:cxnLst/>
              <a:rect l="l" t="t" r="r" b="b"/>
              <a:pathLst>
                <a:path w="3007" h="7218" extrusionOk="0">
                  <a:moveTo>
                    <a:pt x="2017" y="0"/>
                  </a:moveTo>
                  <a:lnTo>
                    <a:pt x="101" y="24"/>
                  </a:lnTo>
                  <a:cubicBezTo>
                    <a:pt x="101" y="24"/>
                    <a:pt x="1" y="2525"/>
                    <a:pt x="13" y="3399"/>
                  </a:cubicBezTo>
                  <a:cubicBezTo>
                    <a:pt x="37" y="4148"/>
                    <a:pt x="978" y="5987"/>
                    <a:pt x="1371" y="6864"/>
                  </a:cubicBezTo>
                  <a:cubicBezTo>
                    <a:pt x="1447" y="7017"/>
                    <a:pt x="1496" y="7129"/>
                    <a:pt x="1523" y="7218"/>
                  </a:cubicBezTo>
                  <a:cubicBezTo>
                    <a:pt x="1523" y="7218"/>
                    <a:pt x="2437" y="7169"/>
                    <a:pt x="2958" y="6660"/>
                  </a:cubicBezTo>
                  <a:cubicBezTo>
                    <a:pt x="2994" y="6609"/>
                    <a:pt x="3007" y="6560"/>
                    <a:pt x="2994" y="6508"/>
                  </a:cubicBezTo>
                  <a:cubicBezTo>
                    <a:pt x="2970" y="6432"/>
                    <a:pt x="2930" y="6332"/>
                    <a:pt x="2867" y="6191"/>
                  </a:cubicBezTo>
                  <a:cubicBezTo>
                    <a:pt x="2626" y="5543"/>
                    <a:pt x="2145" y="4276"/>
                    <a:pt x="1776" y="3451"/>
                  </a:cubicBezTo>
                  <a:lnTo>
                    <a:pt x="2017" y="0"/>
                  </a:lnTo>
                  <a:close/>
                </a:path>
              </a:pathLst>
            </a:custGeom>
            <a:solidFill>
              <a:srgbClr val="00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9"/>
            <p:cNvSpPr/>
            <p:nvPr/>
          </p:nvSpPr>
          <p:spPr>
            <a:xfrm>
              <a:off x="7869835" y="4026333"/>
              <a:ext cx="374092" cy="233129"/>
            </a:xfrm>
            <a:custGeom>
              <a:avLst/>
              <a:gdLst/>
              <a:ahLst/>
              <a:cxnLst/>
              <a:rect l="l" t="t" r="r" b="b"/>
              <a:pathLst>
                <a:path w="1648" h="1027" extrusionOk="0">
                  <a:moveTo>
                    <a:pt x="1496" y="0"/>
                  </a:moveTo>
                  <a:cubicBezTo>
                    <a:pt x="1014" y="457"/>
                    <a:pt x="293" y="570"/>
                    <a:pt x="0" y="673"/>
                  </a:cubicBezTo>
                  <a:cubicBezTo>
                    <a:pt x="76" y="826"/>
                    <a:pt x="125" y="938"/>
                    <a:pt x="152" y="1027"/>
                  </a:cubicBezTo>
                  <a:cubicBezTo>
                    <a:pt x="152" y="1027"/>
                    <a:pt x="1115" y="978"/>
                    <a:pt x="1623" y="418"/>
                  </a:cubicBezTo>
                  <a:cubicBezTo>
                    <a:pt x="1648" y="405"/>
                    <a:pt x="1648" y="381"/>
                    <a:pt x="1636" y="357"/>
                  </a:cubicBezTo>
                  <a:cubicBezTo>
                    <a:pt x="1611" y="305"/>
                    <a:pt x="1572" y="177"/>
                    <a:pt x="1496" y="0"/>
                  </a:cubicBezTo>
                  <a:close/>
                </a:path>
              </a:pathLst>
            </a:custGeom>
            <a:solidFill>
              <a:srgbClr val="336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9"/>
            <p:cNvSpPr/>
            <p:nvPr/>
          </p:nvSpPr>
          <p:spPr>
            <a:xfrm>
              <a:off x="7593352" y="3337841"/>
              <a:ext cx="481235" cy="800629"/>
            </a:xfrm>
            <a:custGeom>
              <a:avLst/>
              <a:gdLst/>
              <a:ahLst/>
              <a:cxnLst/>
              <a:rect l="l" t="t" r="r" b="b"/>
              <a:pathLst>
                <a:path w="2120" h="3527" extrusionOk="0">
                  <a:moveTo>
                    <a:pt x="1980" y="1130"/>
                  </a:moveTo>
                  <a:cubicBezTo>
                    <a:pt x="1980" y="1138"/>
                    <a:pt x="1985" y="1146"/>
                    <a:pt x="1988" y="1154"/>
                  </a:cubicBezTo>
                  <a:lnTo>
                    <a:pt x="1988" y="1154"/>
                  </a:lnTo>
                  <a:cubicBezTo>
                    <a:pt x="1986" y="1146"/>
                    <a:pt x="1983" y="1138"/>
                    <a:pt x="1980" y="1130"/>
                  </a:cubicBezTo>
                  <a:close/>
                  <a:moveTo>
                    <a:pt x="1988" y="1154"/>
                  </a:moveTo>
                  <a:cubicBezTo>
                    <a:pt x="1989" y="1157"/>
                    <a:pt x="1990" y="1159"/>
                    <a:pt x="1991" y="1162"/>
                  </a:cubicBezTo>
                  <a:lnTo>
                    <a:pt x="1991" y="1162"/>
                  </a:lnTo>
                  <a:cubicBezTo>
                    <a:pt x="1991" y="1159"/>
                    <a:pt x="1990" y="1157"/>
                    <a:pt x="1988" y="1154"/>
                  </a:cubicBezTo>
                  <a:close/>
                  <a:moveTo>
                    <a:pt x="381" y="0"/>
                  </a:moveTo>
                  <a:lnTo>
                    <a:pt x="381" y="0"/>
                  </a:lnTo>
                  <a:cubicBezTo>
                    <a:pt x="189" y="253"/>
                    <a:pt x="64" y="545"/>
                    <a:pt x="0" y="889"/>
                  </a:cubicBezTo>
                  <a:cubicBezTo>
                    <a:pt x="49" y="1042"/>
                    <a:pt x="101" y="1194"/>
                    <a:pt x="164" y="1346"/>
                  </a:cubicBezTo>
                  <a:cubicBezTo>
                    <a:pt x="228" y="889"/>
                    <a:pt x="305" y="433"/>
                    <a:pt x="381" y="0"/>
                  </a:cubicBezTo>
                  <a:close/>
                  <a:moveTo>
                    <a:pt x="1991" y="1162"/>
                  </a:moveTo>
                  <a:lnTo>
                    <a:pt x="1991" y="1162"/>
                  </a:lnTo>
                  <a:cubicBezTo>
                    <a:pt x="1992" y="1163"/>
                    <a:pt x="1992" y="1165"/>
                    <a:pt x="1992" y="1167"/>
                  </a:cubicBezTo>
                  <a:cubicBezTo>
                    <a:pt x="1940" y="1395"/>
                    <a:pt x="1751" y="2412"/>
                    <a:pt x="1827" y="3527"/>
                  </a:cubicBezTo>
                  <a:cubicBezTo>
                    <a:pt x="1916" y="3490"/>
                    <a:pt x="2016" y="3451"/>
                    <a:pt x="2120" y="3414"/>
                  </a:cubicBezTo>
                  <a:cubicBezTo>
                    <a:pt x="2056" y="2982"/>
                    <a:pt x="2004" y="2284"/>
                    <a:pt x="2044" y="1294"/>
                  </a:cubicBezTo>
                  <a:cubicBezTo>
                    <a:pt x="2021" y="1252"/>
                    <a:pt x="2009" y="1211"/>
                    <a:pt x="1991" y="1162"/>
                  </a:cubicBezTo>
                  <a:close/>
                </a:path>
              </a:pathLst>
            </a:custGeom>
            <a:solidFill>
              <a:srgbClr val="001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9"/>
            <p:cNvSpPr/>
            <p:nvPr/>
          </p:nvSpPr>
          <p:spPr>
            <a:xfrm>
              <a:off x="7904339" y="4112820"/>
              <a:ext cx="190224" cy="146642"/>
            </a:xfrm>
            <a:custGeom>
              <a:avLst/>
              <a:gdLst/>
              <a:ahLst/>
              <a:cxnLst/>
              <a:rect l="l" t="t" r="r" b="b"/>
              <a:pathLst>
                <a:path w="838" h="646" extrusionOk="0">
                  <a:moveTo>
                    <a:pt x="750" y="0"/>
                  </a:moveTo>
                  <a:cubicBezTo>
                    <a:pt x="646" y="37"/>
                    <a:pt x="546" y="76"/>
                    <a:pt x="457" y="113"/>
                  </a:cubicBezTo>
                  <a:cubicBezTo>
                    <a:pt x="469" y="265"/>
                    <a:pt x="482" y="405"/>
                    <a:pt x="494" y="557"/>
                  </a:cubicBezTo>
                  <a:cubicBezTo>
                    <a:pt x="308" y="608"/>
                    <a:pt x="150" y="631"/>
                    <a:pt x="66" y="640"/>
                  </a:cubicBezTo>
                  <a:lnTo>
                    <a:pt x="66" y="640"/>
                  </a:lnTo>
                  <a:cubicBezTo>
                    <a:pt x="197" y="626"/>
                    <a:pt x="510" y="582"/>
                    <a:pt x="838" y="457"/>
                  </a:cubicBezTo>
                  <a:cubicBezTo>
                    <a:pt x="811" y="369"/>
                    <a:pt x="786" y="216"/>
                    <a:pt x="750" y="0"/>
                  </a:cubicBezTo>
                  <a:close/>
                  <a:moveTo>
                    <a:pt x="66" y="640"/>
                  </a:moveTo>
                  <a:lnTo>
                    <a:pt x="66" y="640"/>
                  </a:lnTo>
                  <a:cubicBezTo>
                    <a:pt x="24" y="644"/>
                    <a:pt x="0" y="646"/>
                    <a:pt x="0" y="646"/>
                  </a:cubicBezTo>
                  <a:cubicBezTo>
                    <a:pt x="0" y="646"/>
                    <a:pt x="24" y="644"/>
                    <a:pt x="66" y="640"/>
                  </a:cubicBezTo>
                  <a:close/>
                </a:path>
              </a:pathLst>
            </a:custGeom>
            <a:solidFill>
              <a:srgbClr val="2A5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9"/>
            <p:cNvSpPr/>
            <p:nvPr/>
          </p:nvSpPr>
          <p:spPr>
            <a:xfrm>
              <a:off x="7924314" y="3594352"/>
              <a:ext cx="121217" cy="567727"/>
            </a:xfrm>
            <a:custGeom>
              <a:avLst/>
              <a:gdLst/>
              <a:ahLst/>
              <a:cxnLst/>
              <a:rect l="l" t="t" r="r" b="b"/>
              <a:pathLst>
                <a:path w="534" h="2501" extrusionOk="0">
                  <a:moveTo>
                    <a:pt x="522" y="0"/>
                  </a:moveTo>
                  <a:cubicBezTo>
                    <a:pt x="305" y="990"/>
                    <a:pt x="113" y="1980"/>
                    <a:pt x="1" y="2500"/>
                  </a:cubicBezTo>
                  <a:cubicBezTo>
                    <a:pt x="113" y="2473"/>
                    <a:pt x="229" y="2436"/>
                    <a:pt x="369" y="2397"/>
                  </a:cubicBezTo>
                  <a:cubicBezTo>
                    <a:pt x="293" y="1282"/>
                    <a:pt x="482" y="265"/>
                    <a:pt x="534" y="37"/>
                  </a:cubicBezTo>
                  <a:cubicBezTo>
                    <a:pt x="534" y="24"/>
                    <a:pt x="522" y="12"/>
                    <a:pt x="522" y="0"/>
                  </a:cubicBezTo>
                  <a:close/>
                </a:path>
              </a:pathLst>
            </a:custGeom>
            <a:solidFill>
              <a:srgbClr val="00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9"/>
            <p:cNvSpPr/>
            <p:nvPr/>
          </p:nvSpPr>
          <p:spPr>
            <a:xfrm>
              <a:off x="7901615" y="4138244"/>
              <a:ext cx="114861" cy="121218"/>
            </a:xfrm>
            <a:custGeom>
              <a:avLst/>
              <a:gdLst/>
              <a:ahLst/>
              <a:cxnLst/>
              <a:rect l="l" t="t" r="r" b="b"/>
              <a:pathLst>
                <a:path w="506" h="534" extrusionOk="0">
                  <a:moveTo>
                    <a:pt x="469" y="1"/>
                  </a:moveTo>
                  <a:cubicBezTo>
                    <a:pt x="329" y="40"/>
                    <a:pt x="213" y="77"/>
                    <a:pt x="101" y="104"/>
                  </a:cubicBezTo>
                  <a:cubicBezTo>
                    <a:pt x="61" y="345"/>
                    <a:pt x="25" y="485"/>
                    <a:pt x="25" y="485"/>
                  </a:cubicBezTo>
                  <a:lnTo>
                    <a:pt x="0" y="485"/>
                  </a:lnTo>
                  <a:cubicBezTo>
                    <a:pt x="0" y="497"/>
                    <a:pt x="12" y="509"/>
                    <a:pt x="12" y="534"/>
                  </a:cubicBezTo>
                  <a:cubicBezTo>
                    <a:pt x="12" y="534"/>
                    <a:pt x="229" y="522"/>
                    <a:pt x="506" y="445"/>
                  </a:cubicBezTo>
                  <a:cubicBezTo>
                    <a:pt x="494" y="293"/>
                    <a:pt x="481" y="153"/>
                    <a:pt x="469" y="1"/>
                  </a:cubicBez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9"/>
            <p:cNvSpPr/>
            <p:nvPr/>
          </p:nvSpPr>
          <p:spPr>
            <a:xfrm>
              <a:off x="7748845" y="3070208"/>
              <a:ext cx="336864" cy="1045562"/>
            </a:xfrm>
            <a:custGeom>
              <a:avLst/>
              <a:gdLst/>
              <a:ahLst/>
              <a:cxnLst/>
              <a:rect l="l" t="t" r="r" b="b"/>
              <a:pathLst>
                <a:path w="1484" h="4606" extrusionOk="0">
                  <a:moveTo>
                    <a:pt x="49" y="1"/>
                  </a:moveTo>
                  <a:cubicBezTo>
                    <a:pt x="37" y="1"/>
                    <a:pt x="25" y="1"/>
                    <a:pt x="25" y="13"/>
                  </a:cubicBezTo>
                  <a:cubicBezTo>
                    <a:pt x="25" y="13"/>
                    <a:pt x="0" y="774"/>
                    <a:pt x="0" y="1231"/>
                  </a:cubicBezTo>
                  <a:cubicBezTo>
                    <a:pt x="0" y="1344"/>
                    <a:pt x="0" y="1432"/>
                    <a:pt x="12" y="1484"/>
                  </a:cubicBezTo>
                  <a:cubicBezTo>
                    <a:pt x="12" y="1536"/>
                    <a:pt x="37" y="1599"/>
                    <a:pt x="76" y="1712"/>
                  </a:cubicBezTo>
                  <a:cubicBezTo>
                    <a:pt x="369" y="2437"/>
                    <a:pt x="1447" y="4593"/>
                    <a:pt x="1447" y="4593"/>
                  </a:cubicBezTo>
                  <a:cubicBezTo>
                    <a:pt x="1447" y="4605"/>
                    <a:pt x="1459" y="4605"/>
                    <a:pt x="1471" y="4605"/>
                  </a:cubicBezTo>
                  <a:cubicBezTo>
                    <a:pt x="1471" y="4593"/>
                    <a:pt x="1483" y="4581"/>
                    <a:pt x="1471" y="4581"/>
                  </a:cubicBezTo>
                  <a:cubicBezTo>
                    <a:pt x="1471" y="4581"/>
                    <a:pt x="1459" y="4529"/>
                    <a:pt x="1419" y="4453"/>
                  </a:cubicBezTo>
                  <a:cubicBezTo>
                    <a:pt x="1282" y="4188"/>
                    <a:pt x="938" y="3503"/>
                    <a:pt x="634" y="2854"/>
                  </a:cubicBezTo>
                  <a:cubicBezTo>
                    <a:pt x="481" y="2537"/>
                    <a:pt x="329" y="2221"/>
                    <a:pt x="229" y="1965"/>
                  </a:cubicBezTo>
                  <a:cubicBezTo>
                    <a:pt x="177" y="1852"/>
                    <a:pt x="125" y="1737"/>
                    <a:pt x="89" y="1660"/>
                  </a:cubicBezTo>
                  <a:cubicBezTo>
                    <a:pt x="64" y="1572"/>
                    <a:pt x="37" y="1508"/>
                    <a:pt x="37" y="1484"/>
                  </a:cubicBezTo>
                  <a:lnTo>
                    <a:pt x="37" y="1231"/>
                  </a:lnTo>
                  <a:cubicBezTo>
                    <a:pt x="37" y="1003"/>
                    <a:pt x="37" y="698"/>
                    <a:pt x="49" y="457"/>
                  </a:cubicBezTo>
                  <a:cubicBezTo>
                    <a:pt x="49" y="330"/>
                    <a:pt x="64" y="214"/>
                    <a:pt x="64" y="138"/>
                  </a:cubicBezTo>
                  <a:lnTo>
                    <a:pt x="64" y="13"/>
                  </a:lnTo>
                  <a:cubicBezTo>
                    <a:pt x="64" y="1"/>
                    <a:pt x="64" y="1"/>
                    <a:pt x="49" y="1"/>
                  </a:cubicBezTo>
                  <a:close/>
                </a:path>
              </a:pathLst>
            </a:custGeom>
            <a:solidFill>
              <a:srgbClr val="001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9"/>
            <p:cNvSpPr/>
            <p:nvPr/>
          </p:nvSpPr>
          <p:spPr>
            <a:xfrm>
              <a:off x="7711391" y="2634594"/>
              <a:ext cx="45853" cy="291468"/>
            </a:xfrm>
            <a:custGeom>
              <a:avLst/>
              <a:gdLst/>
              <a:ahLst/>
              <a:cxnLst/>
              <a:rect l="l" t="t" r="r" b="b"/>
              <a:pathLst>
                <a:path w="202" h="1284" extrusionOk="0">
                  <a:moveTo>
                    <a:pt x="190" y="1"/>
                  </a:moveTo>
                  <a:cubicBezTo>
                    <a:pt x="177" y="1"/>
                    <a:pt x="165" y="1"/>
                    <a:pt x="165" y="16"/>
                  </a:cubicBezTo>
                  <a:cubicBezTo>
                    <a:pt x="165" y="16"/>
                    <a:pt x="153" y="65"/>
                    <a:pt x="153" y="129"/>
                  </a:cubicBezTo>
                  <a:cubicBezTo>
                    <a:pt x="113" y="345"/>
                    <a:pt x="37" y="778"/>
                    <a:pt x="1" y="930"/>
                  </a:cubicBezTo>
                  <a:lnTo>
                    <a:pt x="1" y="1006"/>
                  </a:lnTo>
                  <a:cubicBezTo>
                    <a:pt x="1" y="1094"/>
                    <a:pt x="25" y="1158"/>
                    <a:pt x="62" y="1207"/>
                  </a:cubicBezTo>
                  <a:cubicBezTo>
                    <a:pt x="89" y="1259"/>
                    <a:pt x="113" y="1283"/>
                    <a:pt x="113" y="1283"/>
                  </a:cubicBezTo>
                  <a:lnTo>
                    <a:pt x="138" y="1283"/>
                  </a:lnTo>
                  <a:cubicBezTo>
                    <a:pt x="153" y="1271"/>
                    <a:pt x="153" y="1259"/>
                    <a:pt x="138" y="1259"/>
                  </a:cubicBezTo>
                  <a:cubicBezTo>
                    <a:pt x="126" y="1247"/>
                    <a:pt x="37" y="1158"/>
                    <a:pt x="37" y="1006"/>
                  </a:cubicBezTo>
                  <a:lnTo>
                    <a:pt x="37" y="942"/>
                  </a:lnTo>
                  <a:cubicBezTo>
                    <a:pt x="77" y="738"/>
                    <a:pt x="202" y="28"/>
                    <a:pt x="202" y="28"/>
                  </a:cubicBezTo>
                  <a:cubicBezTo>
                    <a:pt x="202" y="16"/>
                    <a:pt x="190" y="1"/>
                    <a:pt x="190" y="1"/>
                  </a:cubicBezTo>
                  <a:close/>
                </a:path>
              </a:pathLst>
            </a:custGeom>
            <a:solidFill>
              <a:srgbClr val="001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9"/>
            <p:cNvSpPr/>
            <p:nvPr/>
          </p:nvSpPr>
          <p:spPr>
            <a:xfrm>
              <a:off x="7374072" y="4184098"/>
              <a:ext cx="535941" cy="283977"/>
            </a:xfrm>
            <a:custGeom>
              <a:avLst/>
              <a:gdLst/>
              <a:ahLst/>
              <a:cxnLst/>
              <a:rect l="l" t="t" r="r" b="b"/>
              <a:pathLst>
                <a:path w="2361" h="1251" extrusionOk="0">
                  <a:moveTo>
                    <a:pt x="1879" y="0"/>
                  </a:moveTo>
                  <a:cubicBezTo>
                    <a:pt x="1575" y="0"/>
                    <a:pt x="1193" y="103"/>
                    <a:pt x="990" y="219"/>
                  </a:cubicBezTo>
                  <a:cubicBezTo>
                    <a:pt x="990" y="219"/>
                    <a:pt x="497" y="499"/>
                    <a:pt x="153" y="892"/>
                  </a:cubicBezTo>
                  <a:cubicBezTo>
                    <a:pt x="116" y="929"/>
                    <a:pt x="40" y="1108"/>
                    <a:pt x="1" y="1145"/>
                  </a:cubicBezTo>
                  <a:cubicBezTo>
                    <a:pt x="1" y="1145"/>
                    <a:pt x="467" y="1250"/>
                    <a:pt x="1125" y="1250"/>
                  </a:cubicBezTo>
                  <a:cubicBezTo>
                    <a:pt x="1486" y="1250"/>
                    <a:pt x="1905" y="1219"/>
                    <a:pt x="2336" y="1121"/>
                  </a:cubicBezTo>
                  <a:cubicBezTo>
                    <a:pt x="2336" y="1121"/>
                    <a:pt x="2361" y="460"/>
                    <a:pt x="2324" y="219"/>
                  </a:cubicBezTo>
                  <a:cubicBezTo>
                    <a:pt x="2297" y="60"/>
                    <a:pt x="2110" y="0"/>
                    <a:pt x="1879" y="0"/>
                  </a:cubicBezTo>
                  <a:close/>
                </a:path>
              </a:pathLst>
            </a:custGeom>
            <a:solidFill>
              <a:schemeClr val="accent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9"/>
            <p:cNvSpPr/>
            <p:nvPr/>
          </p:nvSpPr>
          <p:spPr>
            <a:xfrm>
              <a:off x="7374072" y="4403835"/>
              <a:ext cx="532990" cy="64241"/>
            </a:xfrm>
            <a:custGeom>
              <a:avLst/>
              <a:gdLst/>
              <a:ahLst/>
              <a:cxnLst/>
              <a:rect l="l" t="t" r="r" b="b"/>
              <a:pathLst>
                <a:path w="2348" h="283" extrusionOk="0">
                  <a:moveTo>
                    <a:pt x="101" y="0"/>
                  </a:moveTo>
                  <a:cubicBezTo>
                    <a:pt x="65" y="64"/>
                    <a:pt x="25" y="153"/>
                    <a:pt x="1" y="177"/>
                  </a:cubicBezTo>
                  <a:cubicBezTo>
                    <a:pt x="1" y="177"/>
                    <a:pt x="467" y="282"/>
                    <a:pt x="1125" y="282"/>
                  </a:cubicBezTo>
                  <a:cubicBezTo>
                    <a:pt x="1486" y="282"/>
                    <a:pt x="1905" y="251"/>
                    <a:pt x="2336" y="153"/>
                  </a:cubicBezTo>
                  <a:cubicBezTo>
                    <a:pt x="2348" y="83"/>
                    <a:pt x="2285" y="23"/>
                    <a:pt x="2206" y="23"/>
                  </a:cubicBezTo>
                  <a:cubicBezTo>
                    <a:pt x="2199" y="23"/>
                    <a:pt x="2192" y="24"/>
                    <a:pt x="2184" y="25"/>
                  </a:cubicBezTo>
                  <a:cubicBezTo>
                    <a:pt x="2004" y="54"/>
                    <a:pt x="1685" y="95"/>
                    <a:pt x="1257" y="95"/>
                  </a:cubicBezTo>
                  <a:cubicBezTo>
                    <a:pt x="930" y="95"/>
                    <a:pt x="541" y="71"/>
                    <a:pt x="101" y="0"/>
                  </a:cubicBezTo>
                  <a:close/>
                </a:path>
              </a:pathLst>
            </a:custGeom>
            <a:solidFill>
              <a:srgbClr val="336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9"/>
            <p:cNvSpPr/>
            <p:nvPr/>
          </p:nvSpPr>
          <p:spPr>
            <a:xfrm>
              <a:off x="7569744" y="2548334"/>
              <a:ext cx="666011" cy="1700230"/>
            </a:xfrm>
            <a:custGeom>
              <a:avLst/>
              <a:gdLst/>
              <a:ahLst/>
              <a:cxnLst/>
              <a:rect l="l" t="t" r="r" b="b"/>
              <a:pathLst>
                <a:path w="2934" h="7490" extrusionOk="0">
                  <a:moveTo>
                    <a:pt x="2717" y="0"/>
                  </a:moveTo>
                  <a:lnTo>
                    <a:pt x="1130" y="332"/>
                  </a:lnTo>
                  <a:cubicBezTo>
                    <a:pt x="1130" y="332"/>
                    <a:pt x="168" y="4151"/>
                    <a:pt x="0" y="7462"/>
                  </a:cubicBezTo>
                  <a:lnTo>
                    <a:pt x="1487" y="7489"/>
                  </a:lnTo>
                  <a:cubicBezTo>
                    <a:pt x="1487" y="7489"/>
                    <a:pt x="2184" y="4011"/>
                    <a:pt x="2553" y="2464"/>
                  </a:cubicBezTo>
                  <a:cubicBezTo>
                    <a:pt x="2933" y="914"/>
                    <a:pt x="2717" y="0"/>
                    <a:pt x="2717" y="0"/>
                  </a:cubicBezTo>
                  <a:close/>
                </a:path>
              </a:pathLst>
            </a:custGeom>
            <a:solidFill>
              <a:srgbClr val="00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9"/>
            <p:cNvSpPr/>
            <p:nvPr/>
          </p:nvSpPr>
          <p:spPr>
            <a:xfrm>
              <a:off x="7630579" y="2727438"/>
              <a:ext cx="175923" cy="889840"/>
            </a:xfrm>
            <a:custGeom>
              <a:avLst/>
              <a:gdLst/>
              <a:ahLst/>
              <a:cxnLst/>
              <a:rect l="l" t="t" r="r" b="b"/>
              <a:pathLst>
                <a:path w="775" h="3920" extrusionOk="0">
                  <a:moveTo>
                    <a:pt x="762" y="0"/>
                  </a:moveTo>
                  <a:cubicBezTo>
                    <a:pt x="750" y="0"/>
                    <a:pt x="737" y="0"/>
                    <a:pt x="737" y="12"/>
                  </a:cubicBezTo>
                  <a:cubicBezTo>
                    <a:pt x="570" y="734"/>
                    <a:pt x="241" y="2232"/>
                    <a:pt x="0" y="3907"/>
                  </a:cubicBezTo>
                  <a:lnTo>
                    <a:pt x="13" y="3920"/>
                  </a:lnTo>
                  <a:cubicBezTo>
                    <a:pt x="25" y="3920"/>
                    <a:pt x="37" y="3920"/>
                    <a:pt x="37" y="3907"/>
                  </a:cubicBezTo>
                  <a:cubicBezTo>
                    <a:pt x="281" y="2232"/>
                    <a:pt x="597" y="749"/>
                    <a:pt x="774" y="12"/>
                  </a:cubicBezTo>
                  <a:lnTo>
                    <a:pt x="762" y="0"/>
                  </a:lnTo>
                  <a:close/>
                </a:path>
              </a:pathLst>
            </a:custGeom>
            <a:solidFill>
              <a:srgbClr val="001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9"/>
            <p:cNvSpPr/>
            <p:nvPr/>
          </p:nvSpPr>
          <p:spPr>
            <a:xfrm>
              <a:off x="7929989" y="3617052"/>
              <a:ext cx="112818" cy="507572"/>
            </a:xfrm>
            <a:custGeom>
              <a:avLst/>
              <a:gdLst/>
              <a:ahLst/>
              <a:cxnLst/>
              <a:rect l="l" t="t" r="r" b="b"/>
              <a:pathLst>
                <a:path w="497" h="2236" extrusionOk="0">
                  <a:moveTo>
                    <a:pt x="469" y="1"/>
                  </a:moveTo>
                  <a:cubicBezTo>
                    <a:pt x="469" y="1"/>
                    <a:pt x="457" y="1"/>
                    <a:pt x="457" y="13"/>
                  </a:cubicBezTo>
                  <a:cubicBezTo>
                    <a:pt x="280" y="865"/>
                    <a:pt x="104" y="1688"/>
                    <a:pt x="0" y="2208"/>
                  </a:cubicBezTo>
                  <a:cubicBezTo>
                    <a:pt x="0" y="2221"/>
                    <a:pt x="0" y="2236"/>
                    <a:pt x="12" y="2236"/>
                  </a:cubicBezTo>
                  <a:cubicBezTo>
                    <a:pt x="28" y="2236"/>
                    <a:pt x="40" y="2236"/>
                    <a:pt x="40" y="2221"/>
                  </a:cubicBezTo>
                  <a:cubicBezTo>
                    <a:pt x="140" y="1688"/>
                    <a:pt x="305" y="865"/>
                    <a:pt x="484" y="28"/>
                  </a:cubicBezTo>
                  <a:cubicBezTo>
                    <a:pt x="497" y="13"/>
                    <a:pt x="484" y="1"/>
                    <a:pt x="469" y="1"/>
                  </a:cubicBezTo>
                  <a:close/>
                </a:path>
              </a:pathLst>
            </a:custGeom>
            <a:solidFill>
              <a:srgbClr val="001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9"/>
            <p:cNvSpPr/>
            <p:nvPr/>
          </p:nvSpPr>
          <p:spPr>
            <a:xfrm>
              <a:off x="7835104" y="2813698"/>
              <a:ext cx="267857" cy="1339300"/>
            </a:xfrm>
            <a:custGeom>
              <a:avLst/>
              <a:gdLst/>
              <a:ahLst/>
              <a:cxnLst/>
              <a:rect l="l" t="t" r="r" b="b"/>
              <a:pathLst>
                <a:path w="1180" h="5900" extrusionOk="0">
                  <a:moveTo>
                    <a:pt x="1167" y="1"/>
                  </a:moveTo>
                  <a:cubicBezTo>
                    <a:pt x="1155" y="1"/>
                    <a:pt x="1155" y="13"/>
                    <a:pt x="1155" y="13"/>
                  </a:cubicBezTo>
                  <a:cubicBezTo>
                    <a:pt x="1155" y="13"/>
                    <a:pt x="1155" y="37"/>
                    <a:pt x="1143" y="65"/>
                  </a:cubicBezTo>
                  <a:cubicBezTo>
                    <a:pt x="1131" y="278"/>
                    <a:pt x="1027" y="1268"/>
                    <a:pt x="522" y="3122"/>
                  </a:cubicBezTo>
                  <a:lnTo>
                    <a:pt x="522" y="3135"/>
                  </a:lnTo>
                  <a:cubicBezTo>
                    <a:pt x="522" y="3135"/>
                    <a:pt x="165" y="4721"/>
                    <a:pt x="1" y="5888"/>
                  </a:cubicBezTo>
                  <a:lnTo>
                    <a:pt x="13" y="5900"/>
                  </a:lnTo>
                  <a:cubicBezTo>
                    <a:pt x="25" y="5900"/>
                    <a:pt x="37" y="5900"/>
                    <a:pt x="37" y="5888"/>
                  </a:cubicBezTo>
                  <a:cubicBezTo>
                    <a:pt x="114" y="5303"/>
                    <a:pt x="242" y="4618"/>
                    <a:pt x="354" y="4072"/>
                  </a:cubicBezTo>
                  <a:cubicBezTo>
                    <a:pt x="406" y="3808"/>
                    <a:pt x="458" y="3567"/>
                    <a:pt x="494" y="3399"/>
                  </a:cubicBezTo>
                  <a:cubicBezTo>
                    <a:pt x="506" y="3323"/>
                    <a:pt x="534" y="3247"/>
                    <a:pt x="534" y="3211"/>
                  </a:cubicBezTo>
                  <a:cubicBezTo>
                    <a:pt x="546" y="3159"/>
                    <a:pt x="558" y="3135"/>
                    <a:pt x="558" y="3135"/>
                  </a:cubicBezTo>
                  <a:cubicBezTo>
                    <a:pt x="1131" y="1003"/>
                    <a:pt x="1180" y="25"/>
                    <a:pt x="1180" y="25"/>
                  </a:cubicBezTo>
                  <a:cubicBezTo>
                    <a:pt x="1180" y="13"/>
                    <a:pt x="1180" y="1"/>
                    <a:pt x="1167" y="1"/>
                  </a:cubicBezTo>
                  <a:close/>
                </a:path>
              </a:pathLst>
            </a:custGeom>
            <a:solidFill>
              <a:srgbClr val="001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9"/>
            <p:cNvSpPr/>
            <p:nvPr/>
          </p:nvSpPr>
          <p:spPr>
            <a:xfrm>
              <a:off x="8053703" y="2554463"/>
              <a:ext cx="110094" cy="190453"/>
            </a:xfrm>
            <a:custGeom>
              <a:avLst/>
              <a:gdLst/>
              <a:ahLst/>
              <a:cxnLst/>
              <a:rect l="l" t="t" r="r" b="b"/>
              <a:pathLst>
                <a:path w="485" h="839" extrusionOk="0">
                  <a:moveTo>
                    <a:pt x="485" y="1"/>
                  </a:moveTo>
                  <a:lnTo>
                    <a:pt x="0" y="101"/>
                  </a:lnTo>
                  <a:lnTo>
                    <a:pt x="64" y="369"/>
                  </a:lnTo>
                  <a:cubicBezTo>
                    <a:pt x="64" y="369"/>
                    <a:pt x="0" y="735"/>
                    <a:pt x="256" y="838"/>
                  </a:cubicBezTo>
                  <a:cubicBezTo>
                    <a:pt x="256" y="838"/>
                    <a:pt x="485" y="558"/>
                    <a:pt x="485" y="1"/>
                  </a:cubicBezTo>
                  <a:close/>
                </a:path>
              </a:pathLst>
            </a:custGeom>
            <a:solidFill>
              <a:srgbClr val="1F3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9"/>
            <p:cNvSpPr/>
            <p:nvPr/>
          </p:nvSpPr>
          <p:spPr>
            <a:xfrm>
              <a:off x="7622634" y="3406849"/>
              <a:ext cx="225182" cy="245387"/>
            </a:xfrm>
            <a:custGeom>
              <a:avLst/>
              <a:gdLst/>
              <a:ahLst/>
              <a:cxnLst/>
              <a:rect l="l" t="t" r="r" b="b"/>
              <a:pathLst>
                <a:path w="992" h="1081" extrusionOk="0">
                  <a:moveTo>
                    <a:pt x="568" y="0"/>
                  </a:moveTo>
                  <a:cubicBezTo>
                    <a:pt x="219" y="0"/>
                    <a:pt x="1" y="1031"/>
                    <a:pt x="416" y="1079"/>
                  </a:cubicBezTo>
                  <a:cubicBezTo>
                    <a:pt x="426" y="1080"/>
                    <a:pt x="435" y="1081"/>
                    <a:pt x="445" y="1081"/>
                  </a:cubicBezTo>
                  <a:cubicBezTo>
                    <a:pt x="841" y="1081"/>
                    <a:pt x="991" y="39"/>
                    <a:pt x="581" y="1"/>
                  </a:cubicBezTo>
                  <a:cubicBezTo>
                    <a:pt x="577" y="0"/>
                    <a:pt x="572" y="0"/>
                    <a:pt x="568" y="0"/>
                  </a:cubicBezTo>
                  <a:close/>
                </a:path>
              </a:pathLst>
            </a:custGeom>
            <a:solidFill>
              <a:srgbClr val="1F3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9"/>
            <p:cNvSpPr/>
            <p:nvPr/>
          </p:nvSpPr>
          <p:spPr>
            <a:xfrm>
              <a:off x="7555897" y="4140968"/>
              <a:ext cx="377043" cy="143010"/>
            </a:xfrm>
            <a:custGeom>
              <a:avLst/>
              <a:gdLst/>
              <a:ahLst/>
              <a:cxnLst/>
              <a:rect l="l" t="t" r="r" b="b"/>
              <a:pathLst>
                <a:path w="1661" h="630" extrusionOk="0">
                  <a:moveTo>
                    <a:pt x="105" y="1"/>
                  </a:moveTo>
                  <a:cubicBezTo>
                    <a:pt x="66" y="1"/>
                    <a:pt x="35" y="36"/>
                    <a:pt x="25" y="80"/>
                  </a:cubicBezTo>
                  <a:lnTo>
                    <a:pt x="13" y="461"/>
                  </a:lnTo>
                  <a:cubicBezTo>
                    <a:pt x="1" y="485"/>
                    <a:pt x="25" y="510"/>
                    <a:pt x="49" y="510"/>
                  </a:cubicBezTo>
                  <a:cubicBezTo>
                    <a:pt x="340" y="603"/>
                    <a:pt x="651" y="630"/>
                    <a:pt x="917" y="630"/>
                  </a:cubicBezTo>
                  <a:cubicBezTo>
                    <a:pt x="1199" y="630"/>
                    <a:pt x="1431" y="600"/>
                    <a:pt x="1535" y="586"/>
                  </a:cubicBezTo>
                  <a:cubicBezTo>
                    <a:pt x="1572" y="586"/>
                    <a:pt x="1599" y="549"/>
                    <a:pt x="1599" y="510"/>
                  </a:cubicBezTo>
                  <a:lnTo>
                    <a:pt x="1660" y="141"/>
                  </a:lnTo>
                  <a:cubicBezTo>
                    <a:pt x="1660" y="117"/>
                    <a:pt x="1636" y="92"/>
                    <a:pt x="1612" y="92"/>
                  </a:cubicBezTo>
                  <a:cubicBezTo>
                    <a:pt x="1487" y="102"/>
                    <a:pt x="1364" y="105"/>
                    <a:pt x="1245" y="105"/>
                  </a:cubicBezTo>
                  <a:cubicBezTo>
                    <a:pt x="735" y="105"/>
                    <a:pt x="301" y="34"/>
                    <a:pt x="125" y="4"/>
                  </a:cubicBezTo>
                  <a:cubicBezTo>
                    <a:pt x="118" y="2"/>
                    <a:pt x="111" y="1"/>
                    <a:pt x="105" y="1"/>
                  </a:cubicBezTo>
                  <a:close/>
                </a:path>
              </a:pathLst>
            </a:custGeom>
            <a:solidFill>
              <a:srgbClr val="336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9"/>
            <p:cNvSpPr/>
            <p:nvPr/>
          </p:nvSpPr>
          <p:spPr>
            <a:xfrm>
              <a:off x="7440355" y="1682328"/>
              <a:ext cx="824455" cy="968382"/>
            </a:xfrm>
            <a:custGeom>
              <a:avLst/>
              <a:gdLst/>
              <a:ahLst/>
              <a:cxnLst/>
              <a:rect l="l" t="t" r="r" b="b"/>
              <a:pathLst>
                <a:path w="3632" h="4266" extrusionOk="0">
                  <a:moveTo>
                    <a:pt x="1450" y="0"/>
                  </a:moveTo>
                  <a:cubicBezTo>
                    <a:pt x="1346" y="0"/>
                    <a:pt x="1267" y="3"/>
                    <a:pt x="1231" y="8"/>
                  </a:cubicBezTo>
                  <a:cubicBezTo>
                    <a:pt x="1067" y="24"/>
                    <a:pt x="254" y="313"/>
                    <a:pt x="254" y="313"/>
                  </a:cubicBezTo>
                  <a:cubicBezTo>
                    <a:pt x="254" y="313"/>
                    <a:pt x="1" y="986"/>
                    <a:pt x="1" y="1482"/>
                  </a:cubicBezTo>
                  <a:cubicBezTo>
                    <a:pt x="13" y="1976"/>
                    <a:pt x="470" y="3374"/>
                    <a:pt x="494" y="3474"/>
                  </a:cubicBezTo>
                  <a:cubicBezTo>
                    <a:pt x="534" y="3575"/>
                    <a:pt x="394" y="3907"/>
                    <a:pt x="406" y="4019"/>
                  </a:cubicBezTo>
                  <a:cubicBezTo>
                    <a:pt x="418" y="4120"/>
                    <a:pt x="686" y="4236"/>
                    <a:pt x="686" y="4236"/>
                  </a:cubicBezTo>
                  <a:cubicBezTo>
                    <a:pt x="931" y="4256"/>
                    <a:pt x="1156" y="4265"/>
                    <a:pt x="1364" y="4265"/>
                  </a:cubicBezTo>
                  <a:cubicBezTo>
                    <a:pt x="2560" y="4265"/>
                    <a:pt x="3163" y="3966"/>
                    <a:pt x="3327" y="3867"/>
                  </a:cubicBezTo>
                  <a:cubicBezTo>
                    <a:pt x="3351" y="3855"/>
                    <a:pt x="3375" y="3831"/>
                    <a:pt x="3388" y="3791"/>
                  </a:cubicBezTo>
                  <a:cubicBezTo>
                    <a:pt x="3631" y="2688"/>
                    <a:pt x="2906" y="276"/>
                    <a:pt x="2690" y="149"/>
                  </a:cubicBezTo>
                  <a:cubicBezTo>
                    <a:pt x="2521" y="39"/>
                    <a:pt x="1824" y="0"/>
                    <a:pt x="1450" y="0"/>
                  </a:cubicBezTo>
                  <a:close/>
                </a:path>
              </a:pathLst>
            </a:custGeom>
            <a:solidFill>
              <a:srgbClr val="E271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9"/>
            <p:cNvSpPr/>
            <p:nvPr/>
          </p:nvSpPr>
          <p:spPr>
            <a:xfrm>
              <a:off x="7443306" y="1964036"/>
              <a:ext cx="634004" cy="315076"/>
            </a:xfrm>
            <a:custGeom>
              <a:avLst/>
              <a:gdLst/>
              <a:ahLst/>
              <a:cxnLst/>
              <a:rect l="l" t="t" r="r" b="b"/>
              <a:pathLst>
                <a:path w="2793" h="1388" extrusionOk="0">
                  <a:moveTo>
                    <a:pt x="2601" y="1"/>
                  </a:moveTo>
                  <a:cubicBezTo>
                    <a:pt x="2601" y="1"/>
                    <a:pt x="1994" y="315"/>
                    <a:pt x="482" y="315"/>
                  </a:cubicBezTo>
                  <a:cubicBezTo>
                    <a:pt x="330" y="315"/>
                    <a:pt x="170" y="312"/>
                    <a:pt x="0" y="305"/>
                  </a:cubicBezTo>
                  <a:lnTo>
                    <a:pt x="0" y="305"/>
                  </a:lnTo>
                  <a:cubicBezTo>
                    <a:pt x="12" y="570"/>
                    <a:pt x="128" y="1003"/>
                    <a:pt x="229" y="1384"/>
                  </a:cubicBezTo>
                  <a:cubicBezTo>
                    <a:pt x="362" y="1386"/>
                    <a:pt x="489" y="1388"/>
                    <a:pt x="609" y="1388"/>
                  </a:cubicBezTo>
                  <a:cubicBezTo>
                    <a:pt x="2489" y="1388"/>
                    <a:pt x="2793" y="1052"/>
                    <a:pt x="2793" y="1052"/>
                  </a:cubicBezTo>
                  <a:lnTo>
                    <a:pt x="2601" y="1"/>
                  </a:lnTo>
                  <a:close/>
                </a:path>
              </a:pathLst>
            </a:custGeom>
            <a:solidFill>
              <a:srgbClr val="F4E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9"/>
            <p:cNvSpPr/>
            <p:nvPr/>
          </p:nvSpPr>
          <p:spPr>
            <a:xfrm>
              <a:off x="8209197" y="2531082"/>
              <a:ext cx="227" cy="11804"/>
            </a:xfrm>
            <a:custGeom>
              <a:avLst/>
              <a:gdLst/>
              <a:ahLst/>
              <a:cxnLst/>
              <a:rect l="l" t="t" r="r" b="b"/>
              <a:pathLst>
                <a:path w="1" h="52" extrusionOk="0">
                  <a:moveTo>
                    <a:pt x="1" y="40"/>
                  </a:moveTo>
                  <a:lnTo>
                    <a:pt x="1" y="52"/>
                  </a:lnTo>
                  <a:lnTo>
                    <a:pt x="1" y="40"/>
                  </a:lnTo>
                  <a:close/>
                  <a:moveTo>
                    <a:pt x="1" y="40"/>
                  </a:moveTo>
                  <a:lnTo>
                    <a:pt x="1" y="40"/>
                  </a:lnTo>
                  <a:lnTo>
                    <a:pt x="1" y="40"/>
                  </a:lnTo>
                  <a:close/>
                  <a:moveTo>
                    <a:pt x="1" y="28"/>
                  </a:moveTo>
                  <a:lnTo>
                    <a:pt x="1" y="40"/>
                  </a:lnTo>
                  <a:lnTo>
                    <a:pt x="1" y="28"/>
                  </a:lnTo>
                  <a:close/>
                  <a:moveTo>
                    <a:pt x="1" y="28"/>
                  </a:moveTo>
                  <a:lnTo>
                    <a:pt x="1" y="28"/>
                  </a:lnTo>
                  <a:lnTo>
                    <a:pt x="1" y="28"/>
                  </a:lnTo>
                  <a:close/>
                  <a:moveTo>
                    <a:pt x="1" y="15"/>
                  </a:moveTo>
                  <a:lnTo>
                    <a:pt x="1" y="15"/>
                  </a:lnTo>
                  <a:lnTo>
                    <a:pt x="1" y="15"/>
                  </a:lnTo>
                  <a:close/>
                  <a:moveTo>
                    <a:pt x="1" y="0"/>
                  </a:moveTo>
                  <a:lnTo>
                    <a:pt x="1" y="0"/>
                  </a:lnTo>
                  <a:lnTo>
                    <a:pt x="1" y="0"/>
                  </a:lnTo>
                  <a:close/>
                  <a:moveTo>
                    <a:pt x="1" y="0"/>
                  </a:moveTo>
                  <a:lnTo>
                    <a:pt x="1" y="0"/>
                  </a:lnTo>
                  <a:close/>
                </a:path>
              </a:pathLst>
            </a:custGeom>
            <a:solidFill>
              <a:srgbClr val="B99D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9"/>
            <p:cNvSpPr/>
            <p:nvPr/>
          </p:nvSpPr>
          <p:spPr>
            <a:xfrm>
              <a:off x="7840779" y="1759508"/>
              <a:ext cx="409503" cy="887116"/>
            </a:xfrm>
            <a:custGeom>
              <a:avLst/>
              <a:gdLst/>
              <a:ahLst/>
              <a:cxnLst/>
              <a:rect l="l" t="t" r="r" b="b"/>
              <a:pathLst>
                <a:path w="1804" h="3908" extrusionOk="0">
                  <a:moveTo>
                    <a:pt x="686" y="0"/>
                  </a:moveTo>
                  <a:cubicBezTo>
                    <a:pt x="634" y="0"/>
                    <a:pt x="573" y="13"/>
                    <a:pt x="509" y="13"/>
                  </a:cubicBezTo>
                  <a:cubicBezTo>
                    <a:pt x="509" y="13"/>
                    <a:pt x="25" y="445"/>
                    <a:pt x="0" y="1130"/>
                  </a:cubicBezTo>
                  <a:cubicBezTo>
                    <a:pt x="597" y="1027"/>
                    <a:pt x="850" y="902"/>
                    <a:pt x="850" y="902"/>
                  </a:cubicBezTo>
                  <a:lnTo>
                    <a:pt x="1042" y="1953"/>
                  </a:lnTo>
                  <a:cubicBezTo>
                    <a:pt x="1042" y="1953"/>
                    <a:pt x="877" y="2132"/>
                    <a:pt x="89" y="2233"/>
                  </a:cubicBezTo>
                  <a:cubicBezTo>
                    <a:pt x="101" y="2321"/>
                    <a:pt x="116" y="2409"/>
                    <a:pt x="128" y="2486"/>
                  </a:cubicBezTo>
                  <a:cubicBezTo>
                    <a:pt x="165" y="2729"/>
                    <a:pt x="165" y="2958"/>
                    <a:pt x="128" y="3186"/>
                  </a:cubicBezTo>
                  <a:cubicBezTo>
                    <a:pt x="89" y="3387"/>
                    <a:pt x="52" y="3655"/>
                    <a:pt x="76" y="3908"/>
                  </a:cubicBezTo>
                  <a:cubicBezTo>
                    <a:pt x="954" y="3844"/>
                    <a:pt x="1423" y="3615"/>
                    <a:pt x="1563" y="3527"/>
                  </a:cubicBezTo>
                  <a:cubicBezTo>
                    <a:pt x="1587" y="3515"/>
                    <a:pt x="1611" y="3491"/>
                    <a:pt x="1624" y="3451"/>
                  </a:cubicBezTo>
                  <a:lnTo>
                    <a:pt x="1624" y="3439"/>
                  </a:lnTo>
                  <a:lnTo>
                    <a:pt x="1624" y="3427"/>
                  </a:lnTo>
                  <a:lnTo>
                    <a:pt x="1624" y="3414"/>
                  </a:lnTo>
                  <a:lnTo>
                    <a:pt x="1624" y="3399"/>
                  </a:lnTo>
                  <a:cubicBezTo>
                    <a:pt x="1803" y="2473"/>
                    <a:pt x="1359" y="734"/>
                    <a:pt x="1078" y="77"/>
                  </a:cubicBezTo>
                  <a:cubicBezTo>
                    <a:pt x="954" y="25"/>
                    <a:pt x="826" y="0"/>
                    <a:pt x="686" y="0"/>
                  </a:cubicBezTo>
                  <a:close/>
                </a:path>
              </a:pathLst>
            </a:custGeom>
            <a:solidFill>
              <a:srgbClr val="B050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9"/>
            <p:cNvSpPr/>
            <p:nvPr/>
          </p:nvSpPr>
          <p:spPr>
            <a:xfrm>
              <a:off x="7838055" y="1964036"/>
              <a:ext cx="239255" cy="302364"/>
            </a:xfrm>
            <a:custGeom>
              <a:avLst/>
              <a:gdLst/>
              <a:ahLst/>
              <a:cxnLst/>
              <a:rect l="l" t="t" r="r" b="b"/>
              <a:pathLst>
                <a:path w="1054" h="1332" extrusionOk="0">
                  <a:moveTo>
                    <a:pt x="862" y="1"/>
                  </a:moveTo>
                  <a:cubicBezTo>
                    <a:pt x="862" y="1"/>
                    <a:pt x="609" y="126"/>
                    <a:pt x="12" y="229"/>
                  </a:cubicBezTo>
                  <a:cubicBezTo>
                    <a:pt x="0" y="266"/>
                    <a:pt x="0" y="305"/>
                    <a:pt x="0" y="342"/>
                  </a:cubicBezTo>
                  <a:cubicBezTo>
                    <a:pt x="12" y="671"/>
                    <a:pt x="52" y="1027"/>
                    <a:pt x="101" y="1332"/>
                  </a:cubicBezTo>
                  <a:cubicBezTo>
                    <a:pt x="889" y="1231"/>
                    <a:pt x="1054" y="1052"/>
                    <a:pt x="1054" y="1052"/>
                  </a:cubicBezTo>
                  <a:lnTo>
                    <a:pt x="862" y="1"/>
                  </a:lnTo>
                  <a:close/>
                </a:path>
              </a:pathLst>
            </a:custGeom>
            <a:solidFill>
              <a:srgbClr val="B99D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9"/>
            <p:cNvSpPr/>
            <p:nvPr/>
          </p:nvSpPr>
          <p:spPr>
            <a:xfrm>
              <a:off x="7437631" y="1779484"/>
              <a:ext cx="95112" cy="613581"/>
            </a:xfrm>
            <a:custGeom>
              <a:avLst/>
              <a:gdLst/>
              <a:ahLst/>
              <a:cxnLst/>
              <a:rect l="l" t="t" r="r" b="b"/>
              <a:pathLst>
                <a:path w="419" h="2703" extrusionOk="0">
                  <a:moveTo>
                    <a:pt x="229" y="1"/>
                  </a:moveTo>
                  <a:cubicBezTo>
                    <a:pt x="217" y="1"/>
                    <a:pt x="202" y="1"/>
                    <a:pt x="202" y="13"/>
                  </a:cubicBezTo>
                  <a:cubicBezTo>
                    <a:pt x="126" y="229"/>
                    <a:pt x="1" y="674"/>
                    <a:pt x="1" y="1027"/>
                  </a:cubicBezTo>
                  <a:lnTo>
                    <a:pt x="1" y="1054"/>
                  </a:lnTo>
                  <a:cubicBezTo>
                    <a:pt x="1" y="1231"/>
                    <a:pt x="65" y="1523"/>
                    <a:pt x="141" y="1828"/>
                  </a:cubicBezTo>
                  <a:cubicBezTo>
                    <a:pt x="217" y="2133"/>
                    <a:pt x="318" y="2449"/>
                    <a:pt x="381" y="2690"/>
                  </a:cubicBezTo>
                  <a:cubicBezTo>
                    <a:pt x="381" y="2702"/>
                    <a:pt x="394" y="2702"/>
                    <a:pt x="406" y="2702"/>
                  </a:cubicBezTo>
                  <a:cubicBezTo>
                    <a:pt x="418" y="2702"/>
                    <a:pt x="418" y="2690"/>
                    <a:pt x="418" y="2678"/>
                  </a:cubicBezTo>
                  <a:cubicBezTo>
                    <a:pt x="342" y="2449"/>
                    <a:pt x="254" y="2120"/>
                    <a:pt x="177" y="1816"/>
                  </a:cubicBezTo>
                  <a:cubicBezTo>
                    <a:pt x="101" y="1511"/>
                    <a:pt x="37" y="1219"/>
                    <a:pt x="37" y="1054"/>
                  </a:cubicBezTo>
                  <a:lnTo>
                    <a:pt x="37" y="1027"/>
                  </a:lnTo>
                  <a:cubicBezTo>
                    <a:pt x="37" y="674"/>
                    <a:pt x="165" y="241"/>
                    <a:pt x="241" y="25"/>
                  </a:cubicBezTo>
                  <a:cubicBezTo>
                    <a:pt x="241" y="13"/>
                    <a:pt x="241" y="1"/>
                    <a:pt x="229" y="1"/>
                  </a:cubicBezTo>
                  <a:close/>
                </a:path>
              </a:pathLst>
            </a:custGeom>
            <a:solidFill>
              <a:srgbClr val="001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9"/>
            <p:cNvSpPr/>
            <p:nvPr/>
          </p:nvSpPr>
          <p:spPr>
            <a:xfrm>
              <a:off x="7884590" y="1715243"/>
              <a:ext cx="506658" cy="613581"/>
            </a:xfrm>
            <a:custGeom>
              <a:avLst/>
              <a:gdLst/>
              <a:ahLst/>
              <a:cxnLst/>
              <a:rect l="l" t="t" r="r" b="b"/>
              <a:pathLst>
                <a:path w="2232" h="2703" extrusionOk="0">
                  <a:moveTo>
                    <a:pt x="685" y="1"/>
                  </a:moveTo>
                  <a:cubicBezTo>
                    <a:pt x="177" y="1"/>
                    <a:pt x="0" y="977"/>
                    <a:pt x="36" y="1222"/>
                  </a:cubicBezTo>
                  <a:cubicBezTo>
                    <a:pt x="75" y="1478"/>
                    <a:pt x="392" y="1490"/>
                    <a:pt x="468" y="1679"/>
                  </a:cubicBezTo>
                  <a:cubicBezTo>
                    <a:pt x="544" y="1870"/>
                    <a:pt x="517" y="2224"/>
                    <a:pt x="593" y="2352"/>
                  </a:cubicBezTo>
                  <a:cubicBezTo>
                    <a:pt x="669" y="2480"/>
                    <a:pt x="937" y="2644"/>
                    <a:pt x="1482" y="2696"/>
                  </a:cubicBezTo>
                  <a:cubicBezTo>
                    <a:pt x="1525" y="2701"/>
                    <a:pt x="1565" y="2703"/>
                    <a:pt x="1604" y="2703"/>
                  </a:cubicBezTo>
                  <a:cubicBezTo>
                    <a:pt x="2052" y="2703"/>
                    <a:pt x="2194" y="2394"/>
                    <a:pt x="2219" y="2288"/>
                  </a:cubicBezTo>
                  <a:cubicBezTo>
                    <a:pt x="2231" y="2175"/>
                    <a:pt x="2027" y="2071"/>
                    <a:pt x="2003" y="1934"/>
                  </a:cubicBezTo>
                  <a:cubicBezTo>
                    <a:pt x="1963" y="1794"/>
                    <a:pt x="2015" y="1590"/>
                    <a:pt x="1951" y="1514"/>
                  </a:cubicBezTo>
                  <a:cubicBezTo>
                    <a:pt x="1875" y="1438"/>
                    <a:pt x="1659" y="1401"/>
                    <a:pt x="1622" y="1401"/>
                  </a:cubicBezTo>
                  <a:cubicBezTo>
                    <a:pt x="1598" y="1386"/>
                    <a:pt x="1354" y="68"/>
                    <a:pt x="733" y="4"/>
                  </a:cubicBezTo>
                  <a:cubicBezTo>
                    <a:pt x="717" y="2"/>
                    <a:pt x="701" y="1"/>
                    <a:pt x="685" y="1"/>
                  </a:cubicBezTo>
                  <a:close/>
                </a:path>
              </a:pathLst>
            </a:custGeom>
            <a:solidFill>
              <a:srgbClr val="E271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9"/>
            <p:cNvSpPr/>
            <p:nvPr/>
          </p:nvSpPr>
          <p:spPr>
            <a:xfrm>
              <a:off x="8048028" y="1995135"/>
              <a:ext cx="185003" cy="41087"/>
            </a:xfrm>
            <a:custGeom>
              <a:avLst/>
              <a:gdLst/>
              <a:ahLst/>
              <a:cxnLst/>
              <a:rect l="l" t="t" r="r" b="b"/>
              <a:pathLst>
                <a:path w="815" h="181" extrusionOk="0">
                  <a:moveTo>
                    <a:pt x="25" y="1"/>
                  </a:moveTo>
                  <a:lnTo>
                    <a:pt x="13" y="16"/>
                  </a:lnTo>
                  <a:cubicBezTo>
                    <a:pt x="1" y="28"/>
                    <a:pt x="13" y="41"/>
                    <a:pt x="25" y="41"/>
                  </a:cubicBezTo>
                  <a:cubicBezTo>
                    <a:pt x="369" y="141"/>
                    <a:pt x="802" y="181"/>
                    <a:pt x="802" y="181"/>
                  </a:cubicBezTo>
                  <a:cubicBezTo>
                    <a:pt x="814" y="181"/>
                    <a:pt x="814" y="181"/>
                    <a:pt x="814" y="168"/>
                  </a:cubicBezTo>
                  <a:cubicBezTo>
                    <a:pt x="814" y="153"/>
                    <a:pt x="814" y="153"/>
                    <a:pt x="802" y="153"/>
                  </a:cubicBezTo>
                  <a:cubicBezTo>
                    <a:pt x="802" y="153"/>
                    <a:pt x="774" y="141"/>
                    <a:pt x="726" y="141"/>
                  </a:cubicBezTo>
                  <a:cubicBezTo>
                    <a:pt x="598" y="129"/>
                    <a:pt x="281" y="77"/>
                    <a:pt x="25" y="1"/>
                  </a:cubicBezTo>
                  <a:close/>
                </a:path>
              </a:pathLst>
            </a:custGeom>
            <a:solidFill>
              <a:srgbClr val="001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9"/>
            <p:cNvSpPr/>
            <p:nvPr/>
          </p:nvSpPr>
          <p:spPr>
            <a:xfrm>
              <a:off x="8097287" y="2145182"/>
              <a:ext cx="224728" cy="26559"/>
            </a:xfrm>
            <a:custGeom>
              <a:avLst/>
              <a:gdLst/>
              <a:ahLst/>
              <a:cxnLst/>
              <a:rect l="l" t="t" r="r" b="b"/>
              <a:pathLst>
                <a:path w="990" h="117" extrusionOk="0">
                  <a:moveTo>
                    <a:pt x="253" y="1"/>
                  </a:moveTo>
                  <a:cubicBezTo>
                    <a:pt x="165" y="1"/>
                    <a:pt x="88" y="13"/>
                    <a:pt x="12" y="13"/>
                  </a:cubicBezTo>
                  <a:cubicBezTo>
                    <a:pt x="0" y="25"/>
                    <a:pt x="0" y="25"/>
                    <a:pt x="0" y="40"/>
                  </a:cubicBezTo>
                  <a:cubicBezTo>
                    <a:pt x="0" y="53"/>
                    <a:pt x="12" y="53"/>
                    <a:pt x="12" y="53"/>
                  </a:cubicBezTo>
                  <a:cubicBezTo>
                    <a:pt x="88" y="40"/>
                    <a:pt x="165" y="40"/>
                    <a:pt x="253" y="40"/>
                  </a:cubicBezTo>
                  <a:cubicBezTo>
                    <a:pt x="417" y="40"/>
                    <a:pt x="597" y="65"/>
                    <a:pt x="737" y="77"/>
                  </a:cubicBezTo>
                  <a:cubicBezTo>
                    <a:pt x="798" y="89"/>
                    <a:pt x="862" y="89"/>
                    <a:pt x="902" y="101"/>
                  </a:cubicBezTo>
                  <a:cubicBezTo>
                    <a:pt x="938" y="101"/>
                    <a:pt x="966" y="117"/>
                    <a:pt x="966" y="117"/>
                  </a:cubicBezTo>
                  <a:cubicBezTo>
                    <a:pt x="978" y="117"/>
                    <a:pt x="978" y="101"/>
                    <a:pt x="990" y="89"/>
                  </a:cubicBezTo>
                  <a:cubicBezTo>
                    <a:pt x="990" y="89"/>
                    <a:pt x="978" y="77"/>
                    <a:pt x="966" y="77"/>
                  </a:cubicBezTo>
                  <a:cubicBezTo>
                    <a:pt x="966" y="77"/>
                    <a:pt x="597" y="1"/>
                    <a:pt x="253" y="1"/>
                  </a:cubicBezTo>
                  <a:close/>
                </a:path>
              </a:pathLst>
            </a:custGeom>
            <a:solidFill>
              <a:srgbClr val="001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9"/>
            <p:cNvSpPr/>
            <p:nvPr/>
          </p:nvSpPr>
          <p:spPr>
            <a:xfrm>
              <a:off x="7918866" y="1714789"/>
              <a:ext cx="97609" cy="116905"/>
            </a:xfrm>
            <a:custGeom>
              <a:avLst/>
              <a:gdLst/>
              <a:ahLst/>
              <a:cxnLst/>
              <a:rect l="l" t="t" r="r" b="b"/>
              <a:pathLst>
                <a:path w="430" h="515" extrusionOk="0">
                  <a:moveTo>
                    <a:pt x="417" y="0"/>
                  </a:moveTo>
                  <a:cubicBezTo>
                    <a:pt x="414" y="0"/>
                    <a:pt x="410" y="1"/>
                    <a:pt x="405" y="6"/>
                  </a:cubicBezTo>
                  <a:cubicBezTo>
                    <a:pt x="214" y="70"/>
                    <a:pt x="89" y="261"/>
                    <a:pt x="0" y="490"/>
                  </a:cubicBezTo>
                  <a:cubicBezTo>
                    <a:pt x="0" y="490"/>
                    <a:pt x="0" y="502"/>
                    <a:pt x="13" y="514"/>
                  </a:cubicBezTo>
                  <a:cubicBezTo>
                    <a:pt x="13" y="514"/>
                    <a:pt x="25" y="514"/>
                    <a:pt x="37" y="502"/>
                  </a:cubicBezTo>
                  <a:cubicBezTo>
                    <a:pt x="113" y="286"/>
                    <a:pt x="253" y="94"/>
                    <a:pt x="418" y="33"/>
                  </a:cubicBezTo>
                  <a:cubicBezTo>
                    <a:pt x="430" y="33"/>
                    <a:pt x="430" y="18"/>
                    <a:pt x="430" y="6"/>
                  </a:cubicBezTo>
                  <a:cubicBezTo>
                    <a:pt x="430" y="6"/>
                    <a:pt x="424" y="0"/>
                    <a:pt x="417" y="0"/>
                  </a:cubicBezTo>
                  <a:close/>
                </a:path>
              </a:pathLst>
            </a:custGeom>
            <a:solidFill>
              <a:srgbClr val="001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9"/>
            <p:cNvSpPr/>
            <p:nvPr/>
          </p:nvSpPr>
          <p:spPr>
            <a:xfrm>
              <a:off x="7912737" y="2027823"/>
              <a:ext cx="101014" cy="195674"/>
            </a:xfrm>
            <a:custGeom>
              <a:avLst/>
              <a:gdLst/>
              <a:ahLst/>
              <a:cxnLst/>
              <a:rect l="l" t="t" r="r" b="b"/>
              <a:pathLst>
                <a:path w="445" h="862" extrusionOk="0">
                  <a:moveTo>
                    <a:pt x="18" y="0"/>
                  </a:moveTo>
                  <a:cubicBezTo>
                    <a:pt x="13" y="0"/>
                    <a:pt x="6" y="3"/>
                    <a:pt x="0" y="9"/>
                  </a:cubicBezTo>
                  <a:lnTo>
                    <a:pt x="0" y="37"/>
                  </a:lnTo>
                  <a:cubicBezTo>
                    <a:pt x="64" y="85"/>
                    <a:pt x="128" y="125"/>
                    <a:pt x="192" y="161"/>
                  </a:cubicBezTo>
                  <a:cubicBezTo>
                    <a:pt x="256" y="201"/>
                    <a:pt x="305" y="253"/>
                    <a:pt x="332" y="302"/>
                  </a:cubicBezTo>
                  <a:cubicBezTo>
                    <a:pt x="356" y="378"/>
                    <a:pt x="369" y="466"/>
                    <a:pt x="381" y="570"/>
                  </a:cubicBezTo>
                  <a:cubicBezTo>
                    <a:pt x="393" y="658"/>
                    <a:pt x="393" y="758"/>
                    <a:pt x="408" y="847"/>
                  </a:cubicBezTo>
                  <a:cubicBezTo>
                    <a:pt x="408" y="847"/>
                    <a:pt x="420" y="862"/>
                    <a:pt x="432" y="862"/>
                  </a:cubicBezTo>
                  <a:cubicBezTo>
                    <a:pt x="432" y="862"/>
                    <a:pt x="445" y="847"/>
                    <a:pt x="445" y="835"/>
                  </a:cubicBezTo>
                  <a:cubicBezTo>
                    <a:pt x="432" y="758"/>
                    <a:pt x="420" y="658"/>
                    <a:pt x="420" y="557"/>
                  </a:cubicBezTo>
                  <a:cubicBezTo>
                    <a:pt x="408" y="466"/>
                    <a:pt x="393" y="366"/>
                    <a:pt x="369" y="289"/>
                  </a:cubicBezTo>
                  <a:cubicBezTo>
                    <a:pt x="332" y="225"/>
                    <a:pt x="280" y="177"/>
                    <a:pt x="216" y="137"/>
                  </a:cubicBezTo>
                  <a:cubicBezTo>
                    <a:pt x="152" y="101"/>
                    <a:pt x="76" y="61"/>
                    <a:pt x="27" y="9"/>
                  </a:cubicBezTo>
                  <a:cubicBezTo>
                    <a:pt x="27" y="3"/>
                    <a:pt x="24" y="0"/>
                    <a:pt x="18" y="0"/>
                  </a:cubicBezTo>
                  <a:close/>
                </a:path>
              </a:pathLst>
            </a:custGeom>
            <a:solidFill>
              <a:srgbClr val="001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9"/>
            <p:cNvSpPr/>
            <p:nvPr/>
          </p:nvSpPr>
          <p:spPr>
            <a:xfrm>
              <a:off x="7728642" y="2232804"/>
              <a:ext cx="616298" cy="490774"/>
            </a:xfrm>
            <a:custGeom>
              <a:avLst/>
              <a:gdLst/>
              <a:ahLst/>
              <a:cxnLst/>
              <a:rect l="l" t="t" r="r" b="b"/>
              <a:pathLst>
                <a:path w="2715" h="2162" extrusionOk="0">
                  <a:moveTo>
                    <a:pt x="1943" y="0"/>
                  </a:moveTo>
                  <a:cubicBezTo>
                    <a:pt x="1654" y="0"/>
                    <a:pt x="1420" y="72"/>
                    <a:pt x="1420" y="72"/>
                  </a:cubicBezTo>
                  <a:cubicBezTo>
                    <a:pt x="1204" y="376"/>
                    <a:pt x="1003" y="1162"/>
                    <a:pt x="1003" y="1162"/>
                  </a:cubicBezTo>
                  <a:cubicBezTo>
                    <a:pt x="1003" y="1162"/>
                    <a:pt x="979" y="1157"/>
                    <a:pt x="929" y="1157"/>
                  </a:cubicBezTo>
                  <a:cubicBezTo>
                    <a:pt x="842" y="1157"/>
                    <a:pt x="676" y="1172"/>
                    <a:pt x="418" y="1253"/>
                  </a:cubicBezTo>
                  <a:cubicBezTo>
                    <a:pt x="1" y="1378"/>
                    <a:pt x="266" y="1594"/>
                    <a:pt x="214" y="1634"/>
                  </a:cubicBezTo>
                  <a:cubicBezTo>
                    <a:pt x="55" y="1762"/>
                    <a:pt x="400" y="2161"/>
                    <a:pt x="786" y="2161"/>
                  </a:cubicBezTo>
                  <a:cubicBezTo>
                    <a:pt x="858" y="2161"/>
                    <a:pt x="931" y="2147"/>
                    <a:pt x="1003" y="2115"/>
                  </a:cubicBezTo>
                  <a:cubicBezTo>
                    <a:pt x="1460" y="1911"/>
                    <a:pt x="1649" y="1607"/>
                    <a:pt x="1649" y="1607"/>
                  </a:cubicBezTo>
                  <a:cubicBezTo>
                    <a:pt x="2285" y="1125"/>
                    <a:pt x="2714" y="263"/>
                    <a:pt x="2714" y="263"/>
                  </a:cubicBezTo>
                  <a:cubicBezTo>
                    <a:pt x="2495" y="55"/>
                    <a:pt x="2197" y="0"/>
                    <a:pt x="1943" y="0"/>
                  </a:cubicBezTo>
                  <a:close/>
                </a:path>
              </a:pathLst>
            </a:custGeom>
            <a:solidFill>
              <a:srgbClr val="F18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9"/>
            <p:cNvSpPr/>
            <p:nvPr/>
          </p:nvSpPr>
          <p:spPr>
            <a:xfrm>
              <a:off x="7737041" y="2522683"/>
              <a:ext cx="219280" cy="200895"/>
            </a:xfrm>
            <a:custGeom>
              <a:avLst/>
              <a:gdLst/>
              <a:ahLst/>
              <a:cxnLst/>
              <a:rect l="l" t="t" r="r" b="b"/>
              <a:pathLst>
                <a:path w="966" h="885" extrusionOk="0">
                  <a:moveTo>
                    <a:pt x="293" y="1"/>
                  </a:moveTo>
                  <a:lnTo>
                    <a:pt x="293" y="1"/>
                  </a:lnTo>
                  <a:cubicBezTo>
                    <a:pt x="0" y="141"/>
                    <a:pt x="229" y="317"/>
                    <a:pt x="177" y="357"/>
                  </a:cubicBezTo>
                  <a:cubicBezTo>
                    <a:pt x="18" y="485"/>
                    <a:pt x="363" y="884"/>
                    <a:pt x="749" y="884"/>
                  </a:cubicBezTo>
                  <a:cubicBezTo>
                    <a:pt x="821" y="884"/>
                    <a:pt x="894" y="870"/>
                    <a:pt x="966" y="838"/>
                  </a:cubicBezTo>
                  <a:lnTo>
                    <a:pt x="966" y="838"/>
                  </a:lnTo>
                  <a:cubicBezTo>
                    <a:pt x="939" y="843"/>
                    <a:pt x="913" y="845"/>
                    <a:pt x="886" y="845"/>
                  </a:cubicBezTo>
                  <a:cubicBezTo>
                    <a:pt x="557" y="845"/>
                    <a:pt x="244" y="501"/>
                    <a:pt x="281" y="393"/>
                  </a:cubicBezTo>
                  <a:cubicBezTo>
                    <a:pt x="317" y="281"/>
                    <a:pt x="153" y="229"/>
                    <a:pt x="293" y="1"/>
                  </a:cubicBezTo>
                  <a:close/>
                </a:path>
              </a:pathLst>
            </a:custGeom>
            <a:solidFill>
              <a:srgbClr val="EC6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9"/>
            <p:cNvSpPr/>
            <p:nvPr/>
          </p:nvSpPr>
          <p:spPr>
            <a:xfrm>
              <a:off x="8050979" y="2232804"/>
              <a:ext cx="293962" cy="111684"/>
            </a:xfrm>
            <a:custGeom>
              <a:avLst/>
              <a:gdLst/>
              <a:ahLst/>
              <a:cxnLst/>
              <a:rect l="l" t="t" r="r" b="b"/>
              <a:pathLst>
                <a:path w="1295" h="492" extrusionOk="0">
                  <a:moveTo>
                    <a:pt x="523" y="0"/>
                  </a:moveTo>
                  <a:cubicBezTo>
                    <a:pt x="234" y="0"/>
                    <a:pt x="0" y="72"/>
                    <a:pt x="0" y="72"/>
                  </a:cubicBezTo>
                  <a:cubicBezTo>
                    <a:pt x="12" y="71"/>
                    <a:pt x="24" y="71"/>
                    <a:pt x="36" y="71"/>
                  </a:cubicBezTo>
                  <a:cubicBezTo>
                    <a:pt x="591" y="71"/>
                    <a:pt x="1006" y="343"/>
                    <a:pt x="1170" y="492"/>
                  </a:cubicBezTo>
                  <a:cubicBezTo>
                    <a:pt x="1258" y="352"/>
                    <a:pt x="1294" y="263"/>
                    <a:pt x="1294" y="263"/>
                  </a:cubicBezTo>
                  <a:cubicBezTo>
                    <a:pt x="1075" y="55"/>
                    <a:pt x="777" y="0"/>
                    <a:pt x="523" y="0"/>
                  </a:cubicBezTo>
                  <a:close/>
                </a:path>
              </a:pathLst>
            </a:custGeom>
            <a:solidFill>
              <a:srgbClr val="EC6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9"/>
            <p:cNvSpPr/>
            <p:nvPr/>
          </p:nvSpPr>
          <p:spPr>
            <a:xfrm>
              <a:off x="7947241" y="2449816"/>
              <a:ext cx="184776" cy="162305"/>
            </a:xfrm>
            <a:custGeom>
              <a:avLst/>
              <a:gdLst/>
              <a:ahLst/>
              <a:cxnLst/>
              <a:rect l="l" t="t" r="r" b="b"/>
              <a:pathLst>
                <a:path w="814" h="715" extrusionOk="0">
                  <a:moveTo>
                    <a:pt x="89" y="0"/>
                  </a:moveTo>
                  <a:cubicBezTo>
                    <a:pt x="65" y="0"/>
                    <a:pt x="49" y="14"/>
                    <a:pt x="40" y="41"/>
                  </a:cubicBezTo>
                  <a:lnTo>
                    <a:pt x="0" y="130"/>
                  </a:lnTo>
                  <a:cubicBezTo>
                    <a:pt x="0" y="157"/>
                    <a:pt x="12" y="194"/>
                    <a:pt x="40" y="206"/>
                  </a:cubicBezTo>
                  <a:cubicBezTo>
                    <a:pt x="153" y="258"/>
                    <a:pt x="457" y="398"/>
                    <a:pt x="649" y="714"/>
                  </a:cubicBezTo>
                  <a:lnTo>
                    <a:pt x="774" y="614"/>
                  </a:lnTo>
                  <a:cubicBezTo>
                    <a:pt x="801" y="602"/>
                    <a:pt x="813" y="562"/>
                    <a:pt x="789" y="538"/>
                  </a:cubicBezTo>
                  <a:cubicBezTo>
                    <a:pt x="713" y="410"/>
                    <a:pt x="469" y="105"/>
                    <a:pt x="116" y="5"/>
                  </a:cubicBezTo>
                  <a:cubicBezTo>
                    <a:pt x="106" y="2"/>
                    <a:pt x="97" y="0"/>
                    <a:pt x="89" y="0"/>
                  </a:cubicBezTo>
                  <a:close/>
                </a:path>
              </a:pathLst>
            </a:custGeom>
            <a:solidFill>
              <a:srgbClr val="001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9"/>
            <p:cNvSpPr/>
            <p:nvPr/>
          </p:nvSpPr>
          <p:spPr>
            <a:xfrm>
              <a:off x="8039856" y="2517235"/>
              <a:ext cx="72185" cy="71959"/>
            </a:xfrm>
            <a:custGeom>
              <a:avLst/>
              <a:gdLst/>
              <a:ahLst/>
              <a:cxnLst/>
              <a:rect l="l" t="t" r="r" b="b"/>
              <a:pathLst>
                <a:path w="318" h="317" extrusionOk="0">
                  <a:moveTo>
                    <a:pt x="165" y="0"/>
                  </a:moveTo>
                  <a:cubicBezTo>
                    <a:pt x="77" y="0"/>
                    <a:pt x="0" y="76"/>
                    <a:pt x="0" y="165"/>
                  </a:cubicBezTo>
                  <a:cubicBezTo>
                    <a:pt x="0" y="253"/>
                    <a:pt x="77" y="317"/>
                    <a:pt x="165" y="317"/>
                  </a:cubicBezTo>
                  <a:cubicBezTo>
                    <a:pt x="253" y="317"/>
                    <a:pt x="317" y="253"/>
                    <a:pt x="317" y="165"/>
                  </a:cubicBezTo>
                  <a:cubicBezTo>
                    <a:pt x="317" y="76"/>
                    <a:pt x="253" y="0"/>
                    <a:pt x="165" y="0"/>
                  </a:cubicBezTo>
                  <a:close/>
                </a:path>
              </a:pathLst>
            </a:custGeom>
            <a:solidFill>
              <a:srgbClr val="F9B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9"/>
            <p:cNvSpPr/>
            <p:nvPr/>
          </p:nvSpPr>
          <p:spPr>
            <a:xfrm>
              <a:off x="8053703" y="2531082"/>
              <a:ext cx="43811" cy="43584"/>
            </a:xfrm>
            <a:custGeom>
              <a:avLst/>
              <a:gdLst/>
              <a:ahLst/>
              <a:cxnLst/>
              <a:rect l="l" t="t" r="r" b="b"/>
              <a:pathLst>
                <a:path w="193" h="192" extrusionOk="0">
                  <a:moveTo>
                    <a:pt x="104" y="0"/>
                  </a:moveTo>
                  <a:cubicBezTo>
                    <a:pt x="40" y="0"/>
                    <a:pt x="0" y="52"/>
                    <a:pt x="0" y="104"/>
                  </a:cubicBezTo>
                  <a:cubicBezTo>
                    <a:pt x="0" y="152"/>
                    <a:pt x="40" y="192"/>
                    <a:pt x="104" y="192"/>
                  </a:cubicBezTo>
                  <a:cubicBezTo>
                    <a:pt x="153" y="192"/>
                    <a:pt x="192" y="152"/>
                    <a:pt x="192" y="104"/>
                  </a:cubicBezTo>
                  <a:cubicBezTo>
                    <a:pt x="192" y="52"/>
                    <a:pt x="153" y="0"/>
                    <a:pt x="104" y="0"/>
                  </a:cubicBezTo>
                  <a:close/>
                </a:path>
              </a:pathLst>
            </a:custGeom>
            <a:solidFill>
              <a:srgbClr val="F4E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9"/>
            <p:cNvSpPr/>
            <p:nvPr/>
          </p:nvSpPr>
          <p:spPr>
            <a:xfrm>
              <a:off x="7567020" y="1552030"/>
              <a:ext cx="175696" cy="247884"/>
            </a:xfrm>
            <a:custGeom>
              <a:avLst/>
              <a:gdLst/>
              <a:ahLst/>
              <a:cxnLst/>
              <a:rect l="l" t="t" r="r" b="b"/>
              <a:pathLst>
                <a:path w="774" h="1092" extrusionOk="0">
                  <a:moveTo>
                    <a:pt x="445" y="1"/>
                  </a:moveTo>
                  <a:lnTo>
                    <a:pt x="0" y="646"/>
                  </a:lnTo>
                  <a:lnTo>
                    <a:pt x="52" y="914"/>
                  </a:lnTo>
                  <a:cubicBezTo>
                    <a:pt x="52" y="914"/>
                    <a:pt x="153" y="1079"/>
                    <a:pt x="332" y="1091"/>
                  </a:cubicBezTo>
                  <a:cubicBezTo>
                    <a:pt x="332" y="1091"/>
                    <a:pt x="622" y="978"/>
                    <a:pt x="774" y="698"/>
                  </a:cubicBezTo>
                  <a:lnTo>
                    <a:pt x="445" y="1"/>
                  </a:lnTo>
                  <a:close/>
                </a:path>
              </a:pathLst>
            </a:custGeom>
            <a:solidFill>
              <a:srgbClr val="F18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9"/>
            <p:cNvSpPr/>
            <p:nvPr/>
          </p:nvSpPr>
          <p:spPr>
            <a:xfrm>
              <a:off x="7567020" y="1557705"/>
              <a:ext cx="110094" cy="215423"/>
            </a:xfrm>
            <a:custGeom>
              <a:avLst/>
              <a:gdLst/>
              <a:ahLst/>
              <a:cxnLst/>
              <a:rect l="l" t="t" r="r" b="b"/>
              <a:pathLst>
                <a:path w="485" h="949" extrusionOk="0">
                  <a:moveTo>
                    <a:pt x="433" y="0"/>
                  </a:moveTo>
                  <a:lnTo>
                    <a:pt x="0" y="621"/>
                  </a:lnTo>
                  <a:lnTo>
                    <a:pt x="52" y="889"/>
                  </a:lnTo>
                  <a:cubicBezTo>
                    <a:pt x="79" y="929"/>
                    <a:pt x="119" y="948"/>
                    <a:pt x="161" y="948"/>
                  </a:cubicBezTo>
                  <a:cubicBezTo>
                    <a:pt x="199" y="948"/>
                    <a:pt x="238" y="932"/>
                    <a:pt x="268" y="902"/>
                  </a:cubicBezTo>
                  <a:cubicBezTo>
                    <a:pt x="421" y="737"/>
                    <a:pt x="485" y="469"/>
                    <a:pt x="469" y="253"/>
                  </a:cubicBezTo>
                  <a:cubicBezTo>
                    <a:pt x="457" y="192"/>
                    <a:pt x="457" y="88"/>
                    <a:pt x="433" y="0"/>
                  </a:cubicBezTo>
                  <a:close/>
                </a:path>
              </a:pathLst>
            </a:custGeom>
            <a:solidFill>
              <a:srgbClr val="EC6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9"/>
            <p:cNvSpPr/>
            <p:nvPr/>
          </p:nvSpPr>
          <p:spPr>
            <a:xfrm>
              <a:off x="7388600" y="1373154"/>
              <a:ext cx="271262" cy="374550"/>
            </a:xfrm>
            <a:custGeom>
              <a:avLst/>
              <a:gdLst/>
              <a:ahLst/>
              <a:cxnLst/>
              <a:rect l="l" t="t" r="r" b="b"/>
              <a:pathLst>
                <a:path w="1195" h="1650" extrusionOk="0">
                  <a:moveTo>
                    <a:pt x="599" y="1"/>
                  </a:moveTo>
                  <a:cubicBezTo>
                    <a:pt x="527" y="1"/>
                    <a:pt x="447" y="13"/>
                    <a:pt x="357" y="40"/>
                  </a:cubicBezTo>
                  <a:cubicBezTo>
                    <a:pt x="13" y="140"/>
                    <a:pt x="1" y="472"/>
                    <a:pt x="89" y="801"/>
                  </a:cubicBezTo>
                  <a:cubicBezTo>
                    <a:pt x="182" y="1094"/>
                    <a:pt x="398" y="1649"/>
                    <a:pt x="691" y="1649"/>
                  </a:cubicBezTo>
                  <a:cubicBezTo>
                    <a:pt x="714" y="1649"/>
                    <a:pt x="738" y="1646"/>
                    <a:pt x="762" y="1638"/>
                  </a:cubicBezTo>
                  <a:cubicBezTo>
                    <a:pt x="1079" y="1550"/>
                    <a:pt x="1194" y="1157"/>
                    <a:pt x="1167" y="865"/>
                  </a:cubicBezTo>
                  <a:cubicBezTo>
                    <a:pt x="1156" y="609"/>
                    <a:pt x="1106" y="1"/>
                    <a:pt x="599" y="1"/>
                  </a:cubicBezTo>
                  <a:close/>
                </a:path>
              </a:pathLst>
            </a:custGeom>
            <a:solidFill>
              <a:srgbClr val="F18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9"/>
            <p:cNvSpPr/>
            <p:nvPr/>
          </p:nvSpPr>
          <p:spPr>
            <a:xfrm>
              <a:off x="7250358" y="1290526"/>
              <a:ext cx="506885" cy="333690"/>
            </a:xfrm>
            <a:custGeom>
              <a:avLst/>
              <a:gdLst/>
              <a:ahLst/>
              <a:cxnLst/>
              <a:rect l="l" t="t" r="r" b="b"/>
              <a:pathLst>
                <a:path w="2233" h="1470" extrusionOk="0">
                  <a:moveTo>
                    <a:pt x="639" y="1"/>
                  </a:moveTo>
                  <a:cubicBezTo>
                    <a:pt x="503" y="1"/>
                    <a:pt x="367" y="44"/>
                    <a:pt x="253" y="151"/>
                  </a:cubicBezTo>
                  <a:cubicBezTo>
                    <a:pt x="0" y="404"/>
                    <a:pt x="141" y="897"/>
                    <a:pt x="469" y="988"/>
                  </a:cubicBezTo>
                  <a:cubicBezTo>
                    <a:pt x="525" y="1003"/>
                    <a:pt x="577" y="1010"/>
                    <a:pt x="626" y="1010"/>
                  </a:cubicBezTo>
                  <a:cubicBezTo>
                    <a:pt x="862" y="1010"/>
                    <a:pt x="1002" y="860"/>
                    <a:pt x="1002" y="860"/>
                  </a:cubicBezTo>
                  <a:cubicBezTo>
                    <a:pt x="1039" y="871"/>
                    <a:pt x="1073" y="876"/>
                    <a:pt x="1105" y="876"/>
                  </a:cubicBezTo>
                  <a:cubicBezTo>
                    <a:pt x="1300" y="876"/>
                    <a:pt x="1423" y="708"/>
                    <a:pt x="1423" y="708"/>
                  </a:cubicBezTo>
                  <a:cubicBezTo>
                    <a:pt x="1423" y="809"/>
                    <a:pt x="1459" y="873"/>
                    <a:pt x="1511" y="897"/>
                  </a:cubicBezTo>
                  <a:cubicBezTo>
                    <a:pt x="1599" y="949"/>
                    <a:pt x="1651" y="1037"/>
                    <a:pt x="1663" y="1141"/>
                  </a:cubicBezTo>
                  <a:lnTo>
                    <a:pt x="1675" y="1202"/>
                  </a:lnTo>
                  <a:lnTo>
                    <a:pt x="1739" y="1189"/>
                  </a:lnTo>
                  <a:lnTo>
                    <a:pt x="2004" y="1470"/>
                  </a:lnTo>
                  <a:cubicBezTo>
                    <a:pt x="2004" y="1470"/>
                    <a:pt x="2044" y="1329"/>
                    <a:pt x="2144" y="885"/>
                  </a:cubicBezTo>
                  <a:cubicBezTo>
                    <a:pt x="2233" y="440"/>
                    <a:pt x="1880" y="327"/>
                    <a:pt x="1880" y="327"/>
                  </a:cubicBezTo>
                  <a:cubicBezTo>
                    <a:pt x="1860" y="105"/>
                    <a:pt x="1730" y="13"/>
                    <a:pt x="1597" y="13"/>
                  </a:cubicBezTo>
                  <a:cubicBezTo>
                    <a:pt x="1540" y="13"/>
                    <a:pt x="1484" y="30"/>
                    <a:pt x="1435" y="59"/>
                  </a:cubicBezTo>
                  <a:cubicBezTo>
                    <a:pt x="1435" y="59"/>
                    <a:pt x="1423" y="59"/>
                    <a:pt x="1423" y="75"/>
                  </a:cubicBezTo>
                  <a:cubicBezTo>
                    <a:pt x="1347" y="113"/>
                    <a:pt x="1267" y="132"/>
                    <a:pt x="1187" y="132"/>
                  </a:cubicBezTo>
                  <a:cubicBezTo>
                    <a:pt x="1107" y="132"/>
                    <a:pt x="1027" y="113"/>
                    <a:pt x="951" y="75"/>
                  </a:cubicBezTo>
                  <a:cubicBezTo>
                    <a:pt x="856" y="29"/>
                    <a:pt x="748" y="1"/>
                    <a:pt x="639" y="1"/>
                  </a:cubicBezTo>
                  <a:close/>
                </a:path>
              </a:pathLst>
            </a:custGeom>
            <a:solidFill>
              <a:srgbClr val="001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9"/>
            <p:cNvSpPr/>
            <p:nvPr/>
          </p:nvSpPr>
          <p:spPr>
            <a:xfrm>
              <a:off x="7642383" y="1497323"/>
              <a:ext cx="57430" cy="112365"/>
            </a:xfrm>
            <a:custGeom>
              <a:avLst/>
              <a:gdLst/>
              <a:ahLst/>
              <a:cxnLst/>
              <a:rect l="l" t="t" r="r" b="b"/>
              <a:pathLst>
                <a:path w="253" h="495" extrusionOk="0">
                  <a:moveTo>
                    <a:pt x="136" y="0"/>
                  </a:moveTo>
                  <a:cubicBezTo>
                    <a:pt x="132" y="0"/>
                    <a:pt x="129" y="0"/>
                    <a:pt x="125" y="1"/>
                  </a:cubicBezTo>
                  <a:cubicBezTo>
                    <a:pt x="0" y="26"/>
                    <a:pt x="12" y="214"/>
                    <a:pt x="12" y="214"/>
                  </a:cubicBezTo>
                  <a:lnTo>
                    <a:pt x="25" y="495"/>
                  </a:lnTo>
                  <a:cubicBezTo>
                    <a:pt x="235" y="444"/>
                    <a:pt x="252" y="0"/>
                    <a:pt x="136" y="0"/>
                  </a:cubicBezTo>
                  <a:close/>
                </a:path>
              </a:pathLst>
            </a:custGeom>
            <a:solidFill>
              <a:srgbClr val="F18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9"/>
            <p:cNvSpPr/>
            <p:nvPr/>
          </p:nvSpPr>
          <p:spPr>
            <a:xfrm>
              <a:off x="7650555" y="1512078"/>
              <a:ext cx="26559" cy="76045"/>
            </a:xfrm>
            <a:custGeom>
              <a:avLst/>
              <a:gdLst/>
              <a:ahLst/>
              <a:cxnLst/>
              <a:rect l="l" t="t" r="r" b="b"/>
              <a:pathLst>
                <a:path w="117" h="335" extrusionOk="0">
                  <a:moveTo>
                    <a:pt x="102" y="1"/>
                  </a:moveTo>
                  <a:cubicBezTo>
                    <a:pt x="98" y="1"/>
                    <a:pt x="95" y="5"/>
                    <a:pt x="89" y="12"/>
                  </a:cubicBezTo>
                  <a:cubicBezTo>
                    <a:pt x="53" y="37"/>
                    <a:pt x="25" y="73"/>
                    <a:pt x="13" y="125"/>
                  </a:cubicBezTo>
                  <a:cubicBezTo>
                    <a:pt x="1" y="165"/>
                    <a:pt x="1" y="213"/>
                    <a:pt x="1" y="241"/>
                  </a:cubicBezTo>
                  <a:lnTo>
                    <a:pt x="1" y="317"/>
                  </a:lnTo>
                  <a:cubicBezTo>
                    <a:pt x="9" y="325"/>
                    <a:pt x="12" y="334"/>
                    <a:pt x="17" y="334"/>
                  </a:cubicBezTo>
                  <a:cubicBezTo>
                    <a:pt x="19" y="334"/>
                    <a:pt x="22" y="333"/>
                    <a:pt x="25" y="329"/>
                  </a:cubicBezTo>
                  <a:cubicBezTo>
                    <a:pt x="40" y="329"/>
                    <a:pt x="40" y="329"/>
                    <a:pt x="40" y="317"/>
                  </a:cubicBezTo>
                  <a:lnTo>
                    <a:pt x="40" y="302"/>
                  </a:lnTo>
                  <a:lnTo>
                    <a:pt x="40" y="241"/>
                  </a:lnTo>
                  <a:cubicBezTo>
                    <a:pt x="40" y="213"/>
                    <a:pt x="40" y="165"/>
                    <a:pt x="53" y="125"/>
                  </a:cubicBezTo>
                  <a:cubicBezTo>
                    <a:pt x="65" y="88"/>
                    <a:pt x="77" y="61"/>
                    <a:pt x="117" y="37"/>
                  </a:cubicBezTo>
                  <a:lnTo>
                    <a:pt x="117" y="12"/>
                  </a:lnTo>
                  <a:cubicBezTo>
                    <a:pt x="109" y="5"/>
                    <a:pt x="105" y="1"/>
                    <a:pt x="102" y="1"/>
                  </a:cubicBezTo>
                  <a:close/>
                </a:path>
              </a:pathLst>
            </a:custGeom>
            <a:solidFill>
              <a:srgbClr val="001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9"/>
            <p:cNvSpPr/>
            <p:nvPr/>
          </p:nvSpPr>
          <p:spPr>
            <a:xfrm>
              <a:off x="7653279" y="1540453"/>
              <a:ext cx="29283" cy="24516"/>
            </a:xfrm>
            <a:custGeom>
              <a:avLst/>
              <a:gdLst/>
              <a:ahLst/>
              <a:cxnLst/>
              <a:rect l="l" t="t" r="r" b="b"/>
              <a:pathLst>
                <a:path w="129" h="108" extrusionOk="0">
                  <a:moveTo>
                    <a:pt x="28" y="0"/>
                  </a:moveTo>
                  <a:cubicBezTo>
                    <a:pt x="28" y="0"/>
                    <a:pt x="13" y="0"/>
                    <a:pt x="13" y="12"/>
                  </a:cubicBezTo>
                  <a:cubicBezTo>
                    <a:pt x="1" y="24"/>
                    <a:pt x="13" y="40"/>
                    <a:pt x="28" y="40"/>
                  </a:cubicBezTo>
                  <a:cubicBezTo>
                    <a:pt x="28" y="40"/>
                    <a:pt x="65" y="52"/>
                    <a:pt x="89" y="101"/>
                  </a:cubicBezTo>
                  <a:cubicBezTo>
                    <a:pt x="89" y="101"/>
                    <a:pt x="96" y="107"/>
                    <a:pt x="104" y="107"/>
                  </a:cubicBezTo>
                  <a:cubicBezTo>
                    <a:pt x="108" y="107"/>
                    <a:pt x="113" y="106"/>
                    <a:pt x="117" y="101"/>
                  </a:cubicBezTo>
                  <a:cubicBezTo>
                    <a:pt x="117" y="101"/>
                    <a:pt x="129" y="88"/>
                    <a:pt x="117" y="76"/>
                  </a:cubicBezTo>
                  <a:cubicBezTo>
                    <a:pt x="89" y="12"/>
                    <a:pt x="41" y="0"/>
                    <a:pt x="28" y="0"/>
                  </a:cubicBezTo>
                  <a:close/>
                </a:path>
              </a:pathLst>
            </a:custGeom>
            <a:solidFill>
              <a:srgbClr val="561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59"/>
          <p:cNvGrpSpPr/>
          <p:nvPr/>
        </p:nvGrpSpPr>
        <p:grpSpPr>
          <a:xfrm>
            <a:off x="380550" y="2658574"/>
            <a:ext cx="6748817" cy="498983"/>
            <a:chOff x="754800" y="2677375"/>
            <a:chExt cx="5781600" cy="498983"/>
          </a:xfrm>
        </p:grpSpPr>
        <p:cxnSp>
          <p:nvCxnSpPr>
            <p:cNvPr id="1219" name="Google Shape;1219;p59"/>
            <p:cNvCxnSpPr/>
            <p:nvPr/>
          </p:nvCxnSpPr>
          <p:spPr>
            <a:xfrm>
              <a:off x="754800" y="2926925"/>
              <a:ext cx="5781600" cy="0"/>
            </a:xfrm>
            <a:prstGeom prst="straightConnector1">
              <a:avLst/>
            </a:prstGeom>
            <a:noFill/>
            <a:ln w="76200" cap="flat" cmpd="sng">
              <a:solidFill>
                <a:srgbClr val="336600"/>
              </a:solidFill>
              <a:prstDash val="solid"/>
              <a:round/>
              <a:headEnd type="none" w="med" len="med"/>
              <a:tailEnd type="none" w="med" len="med"/>
            </a:ln>
          </p:spPr>
        </p:cxnSp>
        <p:cxnSp>
          <p:nvCxnSpPr>
            <p:cNvPr id="1220" name="Google Shape;1220;p59"/>
            <p:cNvCxnSpPr/>
            <p:nvPr/>
          </p:nvCxnSpPr>
          <p:spPr>
            <a:xfrm rot="10800000">
              <a:off x="2988187" y="2703858"/>
              <a:ext cx="0" cy="246300"/>
            </a:xfrm>
            <a:prstGeom prst="straightConnector1">
              <a:avLst/>
            </a:prstGeom>
            <a:noFill/>
            <a:ln w="38100" cap="flat" cmpd="sng">
              <a:solidFill>
                <a:srgbClr val="336600"/>
              </a:solidFill>
              <a:prstDash val="solid"/>
              <a:round/>
              <a:headEnd type="none" w="med" len="med"/>
              <a:tailEnd type="none" w="med" len="med"/>
            </a:ln>
          </p:spPr>
        </p:cxnSp>
        <p:cxnSp>
          <p:nvCxnSpPr>
            <p:cNvPr id="1221" name="Google Shape;1221;p59"/>
            <p:cNvCxnSpPr/>
            <p:nvPr/>
          </p:nvCxnSpPr>
          <p:spPr>
            <a:xfrm rot="10800000">
              <a:off x="2027554" y="2930058"/>
              <a:ext cx="0" cy="246300"/>
            </a:xfrm>
            <a:prstGeom prst="straightConnector1">
              <a:avLst/>
            </a:prstGeom>
            <a:noFill/>
            <a:ln w="38100" cap="flat" cmpd="sng">
              <a:solidFill>
                <a:srgbClr val="336600"/>
              </a:solidFill>
              <a:prstDash val="solid"/>
              <a:round/>
              <a:headEnd type="none" w="med" len="med"/>
              <a:tailEnd type="none" w="med" len="med"/>
            </a:ln>
          </p:spPr>
        </p:cxnSp>
        <p:cxnSp>
          <p:nvCxnSpPr>
            <p:cNvPr id="1222" name="Google Shape;1222;p59"/>
            <p:cNvCxnSpPr/>
            <p:nvPr/>
          </p:nvCxnSpPr>
          <p:spPr>
            <a:xfrm rot="10800000">
              <a:off x="1192364" y="2677375"/>
              <a:ext cx="0" cy="246300"/>
            </a:xfrm>
            <a:prstGeom prst="straightConnector1">
              <a:avLst/>
            </a:prstGeom>
            <a:noFill/>
            <a:ln w="38100" cap="flat" cmpd="sng">
              <a:solidFill>
                <a:srgbClr val="336600"/>
              </a:solidFill>
              <a:prstDash val="solid"/>
              <a:round/>
              <a:headEnd type="none" w="med" len="med"/>
              <a:tailEnd type="none" w="med" len="med"/>
            </a:ln>
          </p:spPr>
        </p:cxnSp>
        <p:cxnSp>
          <p:nvCxnSpPr>
            <p:cNvPr id="1223" name="Google Shape;1223;p59"/>
            <p:cNvCxnSpPr/>
            <p:nvPr/>
          </p:nvCxnSpPr>
          <p:spPr>
            <a:xfrm rot="10800000">
              <a:off x="3972000" y="2923675"/>
              <a:ext cx="0" cy="246300"/>
            </a:xfrm>
            <a:prstGeom prst="straightConnector1">
              <a:avLst/>
            </a:prstGeom>
            <a:noFill/>
            <a:ln w="38100" cap="flat" cmpd="sng">
              <a:solidFill>
                <a:srgbClr val="336600"/>
              </a:solidFill>
              <a:prstDash val="solid"/>
              <a:round/>
              <a:headEnd type="none" w="med" len="med"/>
              <a:tailEnd type="none" w="med" len="med"/>
            </a:ln>
          </p:spPr>
        </p:cxnSp>
      </p:grpSp>
      <p:cxnSp>
        <p:nvCxnSpPr>
          <p:cNvPr id="82" name="Google Shape;1223;p59">
            <a:extLst>
              <a:ext uri="{FF2B5EF4-FFF2-40B4-BE49-F238E27FC236}">
                <a16:creationId xmlns:a16="http://schemas.microsoft.com/office/drawing/2014/main" id="{CB6ABCF7-B604-4008-A047-8AED2CD0941B}"/>
              </a:ext>
            </a:extLst>
          </p:cNvPr>
          <p:cNvCxnSpPr/>
          <p:nvPr/>
        </p:nvCxnSpPr>
        <p:spPr>
          <a:xfrm rot="10800000">
            <a:off x="5311700" y="2692141"/>
            <a:ext cx="0" cy="246300"/>
          </a:xfrm>
          <a:prstGeom prst="straightConnector1">
            <a:avLst/>
          </a:prstGeom>
          <a:noFill/>
          <a:ln w="38100" cap="flat" cmpd="sng">
            <a:solidFill>
              <a:srgbClr val="336600"/>
            </a:solidFill>
            <a:prstDash val="solid"/>
            <a:round/>
            <a:headEnd type="none" w="med" len="med"/>
            <a:tailEnd type="none" w="med" len="med"/>
          </a:ln>
        </p:spPr>
      </p:cxnSp>
      <p:sp>
        <p:nvSpPr>
          <p:cNvPr id="84" name="Google Shape;1147;p59">
            <a:extLst>
              <a:ext uri="{FF2B5EF4-FFF2-40B4-BE49-F238E27FC236}">
                <a16:creationId xmlns:a16="http://schemas.microsoft.com/office/drawing/2014/main" id="{DCCBA6A9-F031-4202-A39B-DA5254EAA052}"/>
              </a:ext>
            </a:extLst>
          </p:cNvPr>
          <p:cNvSpPr txBox="1">
            <a:spLocks/>
          </p:cNvSpPr>
          <p:nvPr/>
        </p:nvSpPr>
        <p:spPr>
          <a:xfrm>
            <a:off x="5871005" y="2264928"/>
            <a:ext cx="1813357" cy="4638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pPr marL="0" indent="0" algn="ctr">
              <a:buSzPts val="1100"/>
              <a:buFont typeface="Arial"/>
              <a:buNone/>
            </a:pPr>
            <a:r>
              <a:rPr lang="en-US"/>
              <a:t>---</a:t>
            </a:r>
          </a:p>
        </p:txBody>
      </p:sp>
      <p:sp>
        <p:nvSpPr>
          <p:cNvPr id="2" name="Rectangle: Rounded Corners 1">
            <a:extLst>
              <a:ext uri="{FF2B5EF4-FFF2-40B4-BE49-F238E27FC236}">
                <a16:creationId xmlns:a16="http://schemas.microsoft.com/office/drawing/2014/main" id="{DE22C809-F09C-460D-B725-F9851C197EAA}"/>
              </a:ext>
            </a:extLst>
          </p:cNvPr>
          <p:cNvSpPr/>
          <p:nvPr/>
        </p:nvSpPr>
        <p:spPr>
          <a:xfrm>
            <a:off x="130419" y="1837938"/>
            <a:ext cx="1567986" cy="629699"/>
          </a:xfrm>
          <a:prstGeom prst="roundRect">
            <a:avLst>
              <a:gd name="adj" fmla="val 50000"/>
            </a:avLst>
          </a:prstGeom>
          <a:solidFill>
            <a:srgbClr val="A0E0A0">
              <a:alpha val="50196"/>
            </a:srgbClr>
          </a:solidFill>
          <a:ln>
            <a:solidFill>
              <a:srgbClr val="B78330">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Google Shape;1146;p59">
            <a:extLst>
              <a:ext uri="{FF2B5EF4-FFF2-40B4-BE49-F238E27FC236}">
                <a16:creationId xmlns:a16="http://schemas.microsoft.com/office/drawing/2014/main" id="{349D5B76-6C0D-413C-8EA1-35C92337AD86}"/>
              </a:ext>
            </a:extLst>
          </p:cNvPr>
          <p:cNvSpPr txBox="1">
            <a:spLocks/>
          </p:cNvSpPr>
          <p:nvPr/>
        </p:nvSpPr>
        <p:spPr>
          <a:xfrm>
            <a:off x="990237" y="3237343"/>
            <a:ext cx="1905972" cy="390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000"/>
              <a:buFont typeface="Secular One"/>
              <a:buNone/>
              <a:defRPr sz="3000" b="1" i="0" u="none" strike="noStrike" cap="none">
                <a:solidFill>
                  <a:schemeClr val="accent6"/>
                </a:solidFill>
                <a:latin typeface="Secular One"/>
                <a:ea typeface="Secular One"/>
                <a:cs typeface="Secular One"/>
                <a:sym typeface="Secular On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400">
                <a:solidFill>
                  <a:schemeClr val="accent1">
                    <a:lumMod val="50000"/>
                  </a:schemeClr>
                </a:solidFill>
              </a:rPr>
              <a:t>MVP</a:t>
            </a:r>
          </a:p>
        </p:txBody>
      </p:sp>
      <p:sp>
        <p:nvSpPr>
          <p:cNvPr id="87" name="Google Shape;1150;p59">
            <a:extLst>
              <a:ext uri="{FF2B5EF4-FFF2-40B4-BE49-F238E27FC236}">
                <a16:creationId xmlns:a16="http://schemas.microsoft.com/office/drawing/2014/main" id="{E411A04D-8F2C-486D-ABBE-116598907BE0}"/>
              </a:ext>
            </a:extLst>
          </p:cNvPr>
          <p:cNvSpPr txBox="1">
            <a:spLocks/>
          </p:cNvSpPr>
          <p:nvPr/>
        </p:nvSpPr>
        <p:spPr>
          <a:xfrm>
            <a:off x="-244575" y="1881798"/>
            <a:ext cx="2316000" cy="390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000"/>
              <a:buFont typeface="Secular One"/>
              <a:buNone/>
              <a:defRPr sz="3000" b="1" i="0" u="none" strike="noStrike" cap="none">
                <a:solidFill>
                  <a:schemeClr val="accent6"/>
                </a:solidFill>
                <a:latin typeface="Secular One"/>
                <a:ea typeface="Secular One"/>
                <a:cs typeface="Secular One"/>
                <a:sym typeface="Secular On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000">
                <a:solidFill>
                  <a:schemeClr val="accent1">
                    <a:lumMod val="50000"/>
                  </a:schemeClr>
                </a:solidFill>
              </a:rPr>
              <a:t>Preparation</a:t>
            </a:r>
          </a:p>
        </p:txBody>
      </p:sp>
      <p:cxnSp>
        <p:nvCxnSpPr>
          <p:cNvPr id="88" name="Google Shape;1223;p59">
            <a:extLst>
              <a:ext uri="{FF2B5EF4-FFF2-40B4-BE49-F238E27FC236}">
                <a16:creationId xmlns:a16="http://schemas.microsoft.com/office/drawing/2014/main" id="{ACA825F3-FC51-4AB5-93C4-BC6975D0E575}"/>
              </a:ext>
            </a:extLst>
          </p:cNvPr>
          <p:cNvCxnSpPr/>
          <p:nvPr/>
        </p:nvCxnSpPr>
        <p:spPr>
          <a:xfrm rot="10800000">
            <a:off x="6393413" y="2915653"/>
            <a:ext cx="0" cy="246300"/>
          </a:xfrm>
          <a:prstGeom prst="straightConnector1">
            <a:avLst/>
          </a:prstGeom>
          <a:noFill/>
          <a:ln w="38100" cap="flat" cmpd="sng">
            <a:solidFill>
              <a:srgbClr val="336600"/>
            </a:solidFill>
            <a:prstDash val="solid"/>
            <a:round/>
            <a:headEnd type="none" w="med" len="med"/>
            <a:tailEnd type="none" w="med" len="med"/>
          </a:ln>
        </p:spPr>
      </p:cxnSp>
      <p:sp>
        <p:nvSpPr>
          <p:cNvPr id="89" name="Google Shape;1150;p59">
            <a:extLst>
              <a:ext uri="{FF2B5EF4-FFF2-40B4-BE49-F238E27FC236}">
                <a16:creationId xmlns:a16="http://schemas.microsoft.com/office/drawing/2014/main" id="{A6714974-3931-4036-93DE-FD39473BCAAE}"/>
              </a:ext>
            </a:extLst>
          </p:cNvPr>
          <p:cNvSpPr txBox="1">
            <a:spLocks/>
          </p:cNvSpPr>
          <p:nvPr/>
        </p:nvSpPr>
        <p:spPr>
          <a:xfrm>
            <a:off x="5461421" y="3257478"/>
            <a:ext cx="2316000" cy="390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000"/>
              <a:buFont typeface="Secular One"/>
              <a:buNone/>
              <a:defRPr sz="3000" b="1" i="0" u="none" strike="noStrike" cap="none">
                <a:solidFill>
                  <a:schemeClr val="accent6"/>
                </a:solidFill>
                <a:latin typeface="Secular One"/>
                <a:ea typeface="Secular One"/>
                <a:cs typeface="Secular One"/>
                <a:sym typeface="Secular On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000">
                <a:solidFill>
                  <a:schemeClr val="accent1">
                    <a:lumMod val="50000"/>
                  </a:schemeClr>
                </a:solidFill>
              </a:rPr>
              <a:t>New Services</a:t>
            </a:r>
          </a:p>
        </p:txBody>
      </p:sp>
      <p:sp>
        <p:nvSpPr>
          <p:cNvPr id="3" name="TextBox 2">
            <a:extLst>
              <a:ext uri="{FF2B5EF4-FFF2-40B4-BE49-F238E27FC236}">
                <a16:creationId xmlns:a16="http://schemas.microsoft.com/office/drawing/2014/main" id="{CAE698F1-7369-4345-A8CC-22CBF0E1A1D4}"/>
              </a:ext>
            </a:extLst>
          </p:cNvPr>
          <p:cNvSpPr txBox="1"/>
          <p:nvPr/>
        </p:nvSpPr>
        <p:spPr>
          <a:xfrm>
            <a:off x="7129367" y="2692141"/>
            <a:ext cx="928603" cy="430887"/>
          </a:xfrm>
          <a:prstGeom prst="rect">
            <a:avLst/>
          </a:prstGeom>
          <a:noFill/>
        </p:spPr>
        <p:txBody>
          <a:bodyPr wrap="square" rtlCol="0">
            <a:spAutoFit/>
          </a:bodyPr>
          <a:lstStyle/>
          <a:p>
            <a:r>
              <a:rPr lang="en-US" sz="1100" b="1">
                <a:solidFill>
                  <a:srgbClr val="003300"/>
                </a:solidFill>
                <a:latin typeface="Amasis MT Pro Light" panose="02040304050005020304" pitchFamily="18" charset="0"/>
              </a:rPr>
              <a:t>And the list goes on!</a:t>
            </a:r>
          </a:p>
        </p:txBody>
      </p:sp>
    </p:spTree>
    <p:extLst>
      <p:ext uri="{BB962C8B-B14F-4D97-AF65-F5344CB8AC3E}">
        <p14:creationId xmlns:p14="http://schemas.microsoft.com/office/powerpoint/2010/main" val="2327610696"/>
      </p:ext>
    </p:extLst>
  </p:cSld>
  <p:clrMapOvr>
    <a:masterClrMapping/>
  </p:clrMapOvr>
</p:sld>
</file>

<file path=ppt/theme/theme1.xml><?xml version="1.0" encoding="utf-8"?>
<a:theme xmlns:a="http://schemas.openxmlformats.org/drawingml/2006/main" name="Real Life Startup Pitch Deck by Slidego">
  <a:themeElements>
    <a:clrScheme name="Simple Light">
      <a:dk1>
        <a:srgbClr val="000000"/>
      </a:dk1>
      <a:lt1>
        <a:srgbClr val="FFFFFF"/>
      </a:lt1>
      <a:dk2>
        <a:srgbClr val="FFFFFF"/>
      </a:dk2>
      <a:lt2>
        <a:srgbClr val="FFE599"/>
      </a:lt2>
      <a:accent1>
        <a:srgbClr val="F9B345"/>
      </a:accent1>
      <a:accent2>
        <a:srgbClr val="E2712E"/>
      </a:accent2>
      <a:accent3>
        <a:srgbClr val="E16E74"/>
      </a:accent3>
      <a:accent4>
        <a:srgbClr val="9A182D"/>
      </a:accent4>
      <a:accent5>
        <a:srgbClr val="BD60A1"/>
      </a:accent5>
      <a:accent6>
        <a:srgbClr val="561A4B"/>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70A803E252AFD1458A925D55B06983BA" ma:contentTypeVersion="10" ma:contentTypeDescription="Creare un nuovo documento." ma:contentTypeScope="" ma:versionID="ecb716f10f017083760e321dc979122b">
  <xsd:schema xmlns:xsd="http://www.w3.org/2001/XMLSchema" xmlns:xs="http://www.w3.org/2001/XMLSchema" xmlns:p="http://schemas.microsoft.com/office/2006/metadata/properties" xmlns:ns3="d055a17f-70b9-46d6-9a30-2b4dc1855d24" xmlns:ns4="7e954180-680d-4641-abe8-9471910520ce" targetNamespace="http://schemas.microsoft.com/office/2006/metadata/properties" ma:root="true" ma:fieldsID="be3cfbd285d26c41172edaf1b3fbf65b" ns3:_="" ns4:_="">
    <xsd:import namespace="d055a17f-70b9-46d6-9a30-2b4dc1855d24"/>
    <xsd:import namespace="7e954180-680d-4641-abe8-9471910520ce"/>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LengthInSeconds" minOccurs="0"/>
                <xsd:element ref="ns3:MediaServiceAutoKeyPoints" minOccurs="0"/>
                <xsd:element ref="ns3:MediaServiceKeyPoints" minOccurs="0"/>
                <xsd:element ref="ns3: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55a17f-70b9-46d6-9a30-2b4dc1855d2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e954180-680d-4641-abe8-9471910520ce" elementFormDefault="qualified">
    <xsd:import namespace="http://schemas.microsoft.com/office/2006/documentManagement/types"/>
    <xsd:import namespace="http://schemas.microsoft.com/office/infopath/2007/PartnerControls"/>
    <xsd:element name="SharedWithUsers" ma:index="10"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Condiviso con dettagli" ma:internalName="SharedWithDetails" ma:readOnly="true">
      <xsd:simpleType>
        <xsd:restriction base="dms:Note">
          <xsd:maxLength value="255"/>
        </xsd:restriction>
      </xsd:simpleType>
    </xsd:element>
    <xsd:element name="SharingHintHash" ma:index="12" nillable="true" ma:displayName="Hash suggerimento condivisione"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45161EE-7AE4-4064-8194-414946F28930}">
  <ds:schemaRefs>
    <ds:schemaRef ds:uri="7e954180-680d-4641-abe8-9471910520ce"/>
    <ds:schemaRef ds:uri="d055a17f-70b9-46d6-9a30-2b4dc1855d2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0136C7F-C9A0-4BF6-8EAE-F76E1153FD74}">
  <ds:schemaRefs>
    <ds:schemaRef ds:uri="7e954180-680d-4641-abe8-9471910520ce"/>
    <ds:schemaRef ds:uri="d055a17f-70b9-46d6-9a30-2b4dc1855d2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6D4CE8AC-1075-4160-BC42-020C59B2B0B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Application>Microsoft Office PowerPoint</Application>
  <PresentationFormat>Presentazione su schermo (16:9)</PresentationFormat>
  <Slides>14</Slides>
  <Notes>11</Notes>
  <HiddenSlides>6</HiddenSlides>
  <ScaleCrop>false</ScaleCrop>
  <HeadingPairs>
    <vt:vector size="4" baseType="variant">
      <vt:variant>
        <vt:lpstr>Tema</vt:lpstr>
      </vt:variant>
      <vt:variant>
        <vt:i4>1</vt:i4>
      </vt:variant>
      <vt:variant>
        <vt:lpstr>Titoli diapositive</vt:lpstr>
      </vt:variant>
      <vt:variant>
        <vt:i4>14</vt:i4>
      </vt:variant>
    </vt:vector>
  </HeadingPairs>
  <TitlesOfParts>
    <vt:vector size="15" baseType="lpstr">
      <vt:lpstr>Real Life Startup Pitch Deck by Slidego</vt:lpstr>
      <vt:lpstr>iCare</vt:lpstr>
      <vt:lpstr>Problem</vt:lpstr>
      <vt:lpstr>Solution</vt:lpstr>
      <vt:lpstr>Problem</vt:lpstr>
      <vt:lpstr>Target Market </vt:lpstr>
      <vt:lpstr>Competitors</vt:lpstr>
      <vt:lpstr>Business model </vt:lpstr>
      <vt:lpstr>Business model </vt:lpstr>
      <vt:lpstr>Milestone</vt:lpstr>
      <vt:lpstr>Monetization</vt:lpstr>
      <vt:lpstr>Our team</vt:lpstr>
      <vt:lpstr>Proof of Concept</vt:lpstr>
      <vt:lpstr>Presentazione standard di PowerPoint</vt:lpstr>
      <vt:lpstr>Product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iCare</dc:title>
  <dc:creator>maah anvari</dc:creator>
  <cp:revision>2</cp:revision>
  <dcterms:modified xsi:type="dcterms:W3CDTF">2022-02-24T22:50:43Z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0x01010070A803E252AFD1458A925D55B06983BA</vt:lpwstr>
  </property>
</Properties>
</file>